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dara" panose="020E0502030303020204" pitchFamily="34" charset="0"/>
      <p:regular r:id="rId12"/>
      <p:bold r:id="rId13"/>
      <p:italic r:id="rId14"/>
      <p:boldItalic r:id="rId15"/>
    </p:embeddedFont>
    <p:embeddedFont>
      <p:font typeface="Noto Sans Symbols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00BFEA-431F-4435-AD24-9A1638D151D6}">
  <a:tblStyle styleId="{1200BFEA-431F-4435-AD24-9A1638D151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0" y="1981200"/>
          <a:ext cx="9144000" cy="2180500"/>
        </p:xfrm>
        <a:graphic>
          <a:graphicData uri="http://schemas.openxmlformats.org/drawingml/2006/table">
            <a:tbl>
              <a:tblPr firstRow="1" bandRow="1">
                <a:noFill/>
                <a:tableStyleId>{1200BFEA-431F-4435-AD24-9A1638D151D6}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de-DE" sz="4000" b="1" i="0" u="none" strike="noStrike" cap="none">
                          <a:solidFill>
                            <a:srgbClr val="042451"/>
                          </a:solidFill>
                          <a:latin typeface="Candara"/>
                          <a:ea typeface="Candara"/>
                          <a:cs typeface="Candara"/>
                          <a:sym typeface="Candara"/>
                        </a:rPr>
                        <a:t>Antifeministiska konspirationsteorier</a:t>
                      </a:r>
                      <a:endParaRPr sz="4400" b="1" u="none" strike="noStrike" cap="none">
                        <a:solidFill>
                          <a:srgbClr val="042451"/>
                        </a:solidFill>
                        <a:latin typeface="Candara"/>
                        <a:ea typeface="Candara"/>
                        <a:cs typeface="Candara"/>
                        <a:sym typeface="Candara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{1200BFEA-431F-4435-AD24-9A1638D151D6}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de-DE" sz="1600" b="1" i="0" u="none" strike="noStrike" cap="none">
                          <a:solidFill>
                            <a:srgbClr val="15485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Introduktion och terminologi</a:t>
                      </a:r>
                      <a:endParaRPr sz="1600" b="1" i="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5204"/>
            <a:ext cx="2361265" cy="52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2406650" y="5681226"/>
            <a:ext cx="637159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Projektet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har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finansierats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stöd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från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Europeiska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kommissionen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Detta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meddelande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återspeglar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endast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författarens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åsikter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och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kommissionen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inte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hållas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ansvarig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för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den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användning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som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göras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av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informationen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i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meddelandet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de-DE" sz="1100" b="0" i="1" u="none" strike="noStrike" cap="none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Ansökningsnummer</a:t>
            </a:r>
            <a:r>
              <a:rPr lang="de-DE" sz="1100" b="0" i="1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2019-1-DE02-KA204-006167.</a:t>
            </a:r>
          </a:p>
          <a:p>
            <a:r>
              <a:rPr lang="sv-SE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Det här dokumentet av TEACH är licensierat under CC BY-SA 4.0. </a:t>
            </a:r>
          </a:p>
          <a:p>
            <a:r>
              <a:rPr lang="sv-SE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För att se en kopia av den här licensen, besök </a:t>
            </a:r>
          </a:p>
          <a:p>
            <a:r>
              <a:rPr lang="sv-SE" sz="1100" b="0" i="1" u="none" strike="noStrike" baseline="0" dirty="0">
                <a:solidFill>
                  <a:schemeClr val="bg1"/>
                </a:solidFill>
                <a:latin typeface="Open Sans" panose="020B0606030504020204" pitchFamily="34" charset="0"/>
              </a:rPr>
              <a:t>https://creativecommons.org/licenses/by-sa/4.0.</a:t>
            </a:r>
            <a:endParaRPr sz="1100" b="0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564" y="144020"/>
            <a:ext cx="1829230" cy="1691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1DF0CC-0770-455E-93B4-557CE4463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490"/>
            <a:ext cx="24066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157" y="3513762"/>
            <a:ext cx="3155843" cy="2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Feminism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Sidan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4907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606176" y="1654140"/>
            <a:ext cx="7529824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Sociala rörelser som förespråkar jämställdhet mellan män och kvinnor.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Försöker bryta könsrollerna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Åtgärder mot sexism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1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Är i första hand inriktad på:</a:t>
            </a:r>
            <a:endParaRPr/>
          </a:p>
          <a:p>
            <a:pPr marL="285750" marR="0" lvl="8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Rätten till abort och självbestämmande över sin egen kropp,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Äganderätt,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Lika lön,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lang="de-DE" sz="16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Arbetsrättigheter</a:t>
            </a:r>
            <a:endParaRPr sz="16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Åtagit sig att bekämpa alla former av diskriminering av kvinnor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Sida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907" y="248175"/>
            <a:ext cx="802186" cy="71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387140" y="1708112"/>
            <a:ext cx="6683339" cy="212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Politiska och sociala motrörelser till feminismen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Erkänner inte kvinnors och mäns lika rättigheter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Delegitimering av den feministiska rörelsen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Ser feminismens ansträngningar som ett omskolningsprogram, där människor med traditionella livsstilar förtrycks.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387140" y="377735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Antifeminism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5" descr="Verbots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2982">
            <a:off x="6238338" y="3662600"/>
            <a:ext cx="2481991" cy="2481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372862" y="474455"/>
            <a:ext cx="704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small">
                <a:solidFill>
                  <a:srgbClr val="154854"/>
                </a:solidFill>
                <a:latin typeface="Open Sans"/>
                <a:ea typeface="Open Sans"/>
                <a:cs typeface="Open Sans"/>
                <a:sym typeface="Open Sans"/>
              </a:rPr>
              <a:t>Antifeministiska konspirationsteorier</a:t>
            </a:r>
            <a:endParaRPr sz="2800" b="1" i="0" u="none" strike="noStrike" cap="small">
              <a:solidFill>
                <a:srgbClr val="15485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37249" y="1555904"/>
            <a:ext cx="7391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En kombination av konspirationsteoretiska och antifeministiska aspekter.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Antar en hemlig konspiration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Överlappar ofta med konspirationsteorier om media eller antisemitism: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0" i="1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"Feminismen är ett påhitt av judar som vill ha kvinnornas herravälde."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Feminismen antas främst vara en hemlig konspiration för att avskaffa traditionella livsstilar och agera mot männen.</a:t>
            </a:r>
            <a:endParaRPr sz="1800" b="0" i="0" u="none" strike="noStrike" cap="none">
              <a:solidFill>
                <a:srgbClr val="04245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Angripa mångfald och mångfalden i samhället samt de demokratiska värderingarna.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de-DE" sz="1800" b="0" i="0" u="none" strike="noStrike" cap="none">
                <a:solidFill>
                  <a:srgbClr val="042451"/>
                </a:solidFill>
                <a:latin typeface="Candara"/>
                <a:ea typeface="Candara"/>
                <a:cs typeface="Candara"/>
                <a:sym typeface="Candara"/>
              </a:rPr>
              <a:t>Antifeministiska konspirationsteoretiker består inte av en homogen grupp människor.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800" b="0" i="0" u="none" strike="noStrike" cap="none">
                <a:solidFill>
                  <a:srgbClr val="04245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rgbClr val="04245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4854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Sida </a:t>
            </a:r>
            <a:fld id="{00000000-1234-1234-1234-123412341234}" type="slidenum">
              <a:rPr lang="de-DE" sz="1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000" y="281035"/>
            <a:ext cx="802186" cy="7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Netzwer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924245">
            <a:off x="6920148" y="4091647"/>
            <a:ext cx="2224355" cy="2224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278600" y="3770358"/>
            <a:ext cx="8865400" cy="184056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Tack för din uppmärksamhet</a:t>
            </a:r>
            <a:endParaRPr sz="4000" b="1" i="0" u="none" strike="noStrike" cap="small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Noto Sans Symbols</vt:lpstr>
      <vt:lpstr>Open Sans</vt:lpstr>
      <vt:lpstr>Calibri</vt:lpstr>
      <vt:lpstr>Candara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1</cp:revision>
  <dcterms:modified xsi:type="dcterms:W3CDTF">2022-03-22T12:25:33Z</dcterms:modified>
</cp:coreProperties>
</file>