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9C78EB-F5A4-488D-964D-AFB44718D013}">
  <a:tblStyle styleId="{7D9C78EB-F5A4-488D-964D-AFB44718D01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CFDDCkG1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?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0" y="1981200"/>
          <a:ext cx="9144000" cy="2180500"/>
        </p:xfrm>
        <a:graphic>
          <a:graphicData uri="http://schemas.openxmlformats.org/drawingml/2006/table">
            <a:tbl>
              <a:tblPr firstRow="1" bandRow="1">
                <a:noFill/>
                <a:tableStyleId>{7D9C78EB-F5A4-488D-964D-AFB44718D013}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Wie kann man Videos und Bilder überprüfen?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{7D9C78EB-F5A4-488D-964D-AFB44718D013}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44020"/>
            <a:ext cx="1829230" cy="16917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2;p13">
            <a:extLst>
              <a:ext uri="{FF2B5EF4-FFF2-40B4-BE49-F238E27FC236}">
                <a16:creationId xmlns:a16="http://schemas.microsoft.com/office/drawing/2014/main" id="{603DAEC5-0940-4490-94B4-8B8F3D012277}"/>
              </a:ext>
            </a:extLst>
          </p:cNvPr>
          <p:cNvSpPr txBox="1"/>
          <p:nvPr/>
        </p:nvSpPr>
        <p:spPr>
          <a:xfrm>
            <a:off x="2406650" y="5473046"/>
            <a:ext cx="58331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Dieses Projekt wurde mit Unterstützung der Europäischen Kommission finanziert. Die Verantwortung für den Inhalt dieser Mitteilung trägt allein der Verfasser; die Kommission haftet nicht für die weitere Verwendung der darin enthaltenen Angaben. Projekt-Nummer: 2019-1-DE02-KA204-006167 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Das Dokument unterliegt folgender Lizenzierung: CC BY-SA 4.0.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Informationen zu den Nutzungs- und </a:t>
            </a:r>
            <a:r>
              <a:rPr lang="de-DE" sz="1200" b="0" i="1" u="none" strike="noStrike" baseline="0" dirty="0" err="1">
                <a:solidFill>
                  <a:schemeClr val="bg1"/>
                </a:solidFill>
                <a:latin typeface="Candara" panose="020E0502030303020204" pitchFamily="34" charset="0"/>
              </a:rPr>
              <a:t>Verarbeitungsbedigungen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: https://creativecommons.org/licenses/by-sa/4.0</a:t>
            </a:r>
            <a:endParaRPr sz="1200" b="0" i="1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5EDAAA-BB5B-4043-B25A-9F2F47542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4066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756139" y="987775"/>
            <a:ext cx="7631723" cy="83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000" i="1"/>
              <a:t>Wie überprüfen wir das Foto?</a:t>
            </a:r>
            <a:endParaRPr sz="3000" i="1"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756139" y="1613630"/>
            <a:ext cx="7631723" cy="57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Wählen Sie eine Sprache aus und übersetzen Sie</a:t>
            </a:r>
            <a:endParaRPr sz="1500"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97" y="2072106"/>
            <a:ext cx="7117720" cy="384711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79161" y="1336645"/>
            <a:ext cx="2678858" cy="268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en-US" sz="4950"/>
              <a:t>Einzel-arbeit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79161" y="4330621"/>
            <a:ext cx="2678858" cy="116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Foto 1. 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482459" y="4164200"/>
            <a:ext cx="2441321" cy="13716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337310"/>
            <a:ext cx="4162806" cy="416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Einzelarbeit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Foto 2. 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3483" y="2419469"/>
            <a:ext cx="5823791" cy="323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278600" y="3770358"/>
            <a:ext cx="8865400" cy="18405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Danke für Ihre Aufmerksamkeit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26366" y="1271930"/>
            <a:ext cx="3874452" cy="12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000"/>
              <a:t>VIDEO</a:t>
            </a:r>
            <a:endParaRPr sz="3000"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2286001" y="1097881"/>
            <a:ext cx="6227051" cy="184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Öffnen Sie das Video, indem sie diesem Link folgen: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https://www.youtube.com/watch?v=CkCFDDCkG1k</a:t>
            </a:r>
            <a:r>
              <a:rPr lang="en-US" sz="1500"/>
              <a:t>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Klicken Sie auf die drei horizontalen Punkte darunter (1)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Öffnen Sie das Transkript (2)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Das Transkript ist offen (3) </a:t>
            </a:r>
            <a:endParaRPr/>
          </a:p>
          <a:p>
            <a:pPr marL="171450" lvl="0" indent="-9048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None/>
            </a:pPr>
            <a:endParaRPr sz="1275"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731" y="2835573"/>
            <a:ext cx="7696175" cy="292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VIDEO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56862"/>
              <a:buNone/>
            </a:pPr>
            <a:r>
              <a:rPr lang="en-US" sz="1800"/>
              <a:t>Klicken Sie mit der rechten Maustaste auf das Transkript und wählen Sie die Sprache aus (4)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609" y="2255101"/>
            <a:ext cx="779078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VIDEO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Das Transkript wird in die von Ihnen gewählte Sprache übersetzt (5)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2343040"/>
            <a:ext cx="7886699" cy="315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73202" y="1234440"/>
            <a:ext cx="256489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BILD</a:t>
            </a:r>
            <a:endParaRPr sz="3600"/>
          </a:p>
        </p:txBody>
      </p:sp>
      <p:sp>
        <p:nvSpPr>
          <p:cNvPr id="124" name="Google Shape;124;p17"/>
          <p:cNvSpPr/>
          <p:nvPr/>
        </p:nvSpPr>
        <p:spPr>
          <a:xfrm rot="5400000">
            <a:off x="2674619" y="1776222"/>
            <a:ext cx="1165860" cy="13716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490721" y="1234440"/>
            <a:ext cx="517093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650"/>
              <a:t>Öffnen Sie (1) </a:t>
            </a:r>
            <a:r>
              <a:rPr lang="en-US" sz="1650" u="sng">
                <a:solidFill>
                  <a:schemeClr val="hlink"/>
                </a:solidFill>
                <a:hlinkClick r:id="rId3"/>
              </a:rPr>
              <a:t>https://www.google.com/imghp?hl=EN</a:t>
            </a:r>
            <a:endParaRPr sz="165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1650"/>
              <a:t>Bildersuche (Search by images) (2)</a:t>
            </a:r>
            <a:endParaRPr sz="1650"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722" y="2575452"/>
            <a:ext cx="5629412" cy="296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44577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BILD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445770" y="1778437"/>
            <a:ext cx="8778240" cy="4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4144"/>
              <a:buNone/>
            </a:pPr>
            <a:r>
              <a:rPr lang="en-US" sz="1800"/>
              <a:t>Sie können die Bild-URL einfügen (3) oder ein Bild hochladen (4),  auch von ihrem Computer (5).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587" y="2255101"/>
            <a:ext cx="5868826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8248064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-US" sz="4050" i="1"/>
              <a:t>Wie überprüfen wir den Text auf dem Foto?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Originalbild</a:t>
            </a:r>
            <a:endParaRPr/>
          </a:p>
        </p:txBody>
      </p:sp>
      <p:pic>
        <p:nvPicPr>
          <p:cNvPr id="142" name="Google Shape;142;p19" descr="Картина, която съдържа текст, открито, път&#10;&#10;Описанието е генерирано автоматичн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34" y="2174512"/>
            <a:ext cx="7204753" cy="374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8219928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-US" sz="4050" i="1"/>
              <a:t>Wie überprüfen wir den Text auf dem Foto?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Öffnen Sie den Bild-Übersetzer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674" y="2255101"/>
            <a:ext cx="649865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8219928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-US" sz="4050" i="1"/>
              <a:t>Wie überprüfen wir den Text auf dem Foto?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Wählen Sie ein Bild von Ihrem Computer aus</a:t>
            </a: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60" y="2258474"/>
            <a:ext cx="7189342" cy="36812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Bildschirmpräsentation (4:3)</PresentationFormat>
  <Paragraphs>33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Open Sans</vt:lpstr>
      <vt:lpstr>Calibri</vt:lpstr>
      <vt:lpstr>Candara</vt:lpstr>
      <vt:lpstr>Office</vt:lpstr>
      <vt:lpstr>PowerPoint-Präsentation</vt:lpstr>
      <vt:lpstr>VIDEO</vt:lpstr>
      <vt:lpstr>VIDEO</vt:lpstr>
      <vt:lpstr>VIDEO</vt:lpstr>
      <vt:lpstr>BILD</vt:lpstr>
      <vt:lpstr>BILD</vt:lpstr>
      <vt:lpstr>Wie überprüfen wir den Text auf dem Foto?</vt:lpstr>
      <vt:lpstr>Wie überprüfen wir den Text auf dem Foto?</vt:lpstr>
      <vt:lpstr>Wie überprüfen wir den Text auf dem Foto?</vt:lpstr>
      <vt:lpstr>Wie überprüfen wir das Foto?</vt:lpstr>
      <vt:lpstr>Einzel-arbeit</vt:lpstr>
      <vt:lpstr>Einzelarbeit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1</cp:revision>
  <dcterms:modified xsi:type="dcterms:W3CDTF">2022-03-22T12:20:10Z</dcterms:modified>
</cp:coreProperties>
</file>