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ndara" panose="020E0502030303020204" pitchFamily="34" charset="0"/>
      <p:regular r:id="rId12"/>
      <p:bold r:id="rId13"/>
      <p:italic r:id="rId14"/>
      <p:boldItalic r:id="rId15"/>
    </p:embeddedFont>
    <p:embeddedFont>
      <p:font typeface="Noto Sans Symbols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4281FD-8CCD-4D05-9566-3E5CFFC4CA5E}">
  <a:tblStyle styleId="{A54281FD-8CCD-4D05-9566-3E5CFFC4CA5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0" y="1981200"/>
          <a:ext cx="9144000" cy="2180500"/>
        </p:xfrm>
        <a:graphic>
          <a:graphicData uri="http://schemas.openxmlformats.org/drawingml/2006/table">
            <a:tbl>
              <a:tblPr firstRow="1" bandRow="1">
                <a:noFill/>
                <a:tableStyleId>{A54281FD-8CCD-4D05-9566-3E5CFFC4CA5E}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de-DE" sz="4000" b="1" i="0" u="none" strike="noStrike" cap="none" dirty="0">
                          <a:solidFill>
                            <a:srgbClr val="04245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Antifeministische Verschwörungstheorien</a:t>
                      </a:r>
                      <a:endParaRPr sz="4400" b="1" u="none" strike="noStrike" cap="none" dirty="0">
                        <a:solidFill>
                          <a:srgbClr val="04245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3"/>
          <p:cNvGraphicFramePr/>
          <p:nvPr/>
        </p:nvGraphicFramePr>
        <p:xfrm>
          <a:off x="0" y="4307141"/>
          <a:ext cx="9144000" cy="601750"/>
        </p:xfrm>
        <a:graphic>
          <a:graphicData uri="http://schemas.openxmlformats.org/drawingml/2006/table">
            <a:tbl>
              <a:tblPr firstRow="1" bandRow="1">
                <a:noFill/>
                <a:tableStyleId>{A54281FD-8CCD-4D05-9566-3E5CFFC4CA5E}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i="0" u="none" strike="noStrike" cap="none">
                          <a:solidFill>
                            <a:srgbClr val="15485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Einführung und Terminologie</a:t>
                      </a:r>
                      <a:endParaRPr sz="1600" b="1" i="0" u="none" strike="noStrike" cap="none">
                        <a:solidFill>
                          <a:srgbClr val="15485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2735" y="6237514"/>
            <a:ext cx="2361265" cy="52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2406650" y="5473046"/>
            <a:ext cx="583311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Dieses Projekt wurde mit Unterstützung der Europäischen Kommission finanziert. Die Verantwortung für den Inhalt dieser Mitteilung trägt allein der Verfasser; die Kommission haftet nicht für die weitere Verwendung der darin enthaltenen Angaben. Projekt-Nummer: 2019-1-DE02-KA204-006167 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Das Dokument unterliegt folgender Lizenzierung: CC BY-SA 4.0.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Informationen zu den Nutzungs- und </a:t>
            </a:r>
            <a:r>
              <a:rPr lang="de-DE" sz="1200" b="0" i="1" u="none" strike="noStrike" baseline="0" dirty="0" err="1">
                <a:solidFill>
                  <a:schemeClr val="bg1"/>
                </a:solidFill>
                <a:latin typeface="Candara" panose="020E0502030303020204" pitchFamily="34" charset="0"/>
              </a:rPr>
              <a:t>Verarbeitungsbedigungen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: https://creativecommons.org/licenses/by-sa/4.0</a:t>
            </a:r>
            <a:endParaRPr sz="1200" b="0" i="1" u="none" strike="noStrike" cap="none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64" y="144020"/>
            <a:ext cx="1829230" cy="16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5EDAAA-BB5B-4043-B25A-9F2F47542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24066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0157" y="3518171"/>
            <a:ext cx="3155843" cy="2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387140" y="377735"/>
            <a:ext cx="7045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small">
                <a:solidFill>
                  <a:srgbClr val="154854"/>
                </a:solidFill>
                <a:latin typeface="Open Sans"/>
                <a:ea typeface="Open Sans"/>
                <a:cs typeface="Open Sans"/>
                <a:sym typeface="Open Sans"/>
              </a:rPr>
              <a:t>Feminismus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fld id="{00000000-1234-1234-1234-123412341234}" type="slidenum"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4907" y="281035"/>
            <a:ext cx="802186" cy="71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606176" y="1520576"/>
            <a:ext cx="7529824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soziale Bewegung zur Gleichberechtigung von Mann und Frau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versucht mit traditionellen Geschlechterrollen zu brechen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agiert gegen Sexismus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1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primärer Fokus:</a:t>
            </a:r>
            <a:endParaRPr/>
          </a:p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das Recht auf Abtreibung und Selbstbestimmung über den eigenen Körper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Eigentumsrechte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gleicher Lohn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Arbeitsrechte von Frauen stärken, Diskriminierung von Frauen am Arbeitsplatz beenden</a:t>
            </a:r>
            <a:endParaRPr sz="14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Bekämpfung aller Formen der Diskriminierung von Frauen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fld id="{00000000-1234-1234-1234-123412341234}" type="slidenum"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4907" y="248175"/>
            <a:ext cx="802186" cy="71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387140" y="1708112"/>
            <a:ext cx="6683339" cy="254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politische und soziale Bewegungen gegen Feminismus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Ablehnung der Gleichberechtigung von Frau und Mann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erachten die feministische Bewegung als nicht rechtmäßig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betrachten die feministische Bewegung als Umerziehungsprogramm, in dem Vertreter*innen des traditionellen Lebensstils unterdrückt werden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387140" y="377735"/>
            <a:ext cx="7045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small">
                <a:solidFill>
                  <a:srgbClr val="154854"/>
                </a:solidFill>
                <a:latin typeface="Open Sans"/>
                <a:ea typeface="Open Sans"/>
                <a:cs typeface="Open Sans"/>
                <a:sym typeface="Open Sans"/>
              </a:rPr>
              <a:t>Antifeminismus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5" descr="Verbots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2982">
            <a:off x="6238338" y="3662600"/>
            <a:ext cx="2481991" cy="248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372862" y="474455"/>
            <a:ext cx="75050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small">
                <a:solidFill>
                  <a:srgbClr val="154854"/>
                </a:solidFill>
                <a:latin typeface="Open Sans"/>
                <a:ea typeface="Open Sans"/>
                <a:cs typeface="Open Sans"/>
                <a:sym typeface="Open Sans"/>
              </a:rPr>
              <a:t>Antifeministische Verschwörungstheorien</a:t>
            </a:r>
            <a:endParaRPr sz="2800" b="1" i="0" u="none" strike="noStrike" cap="small">
              <a:solidFill>
                <a:srgbClr val="1548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37249" y="1555904"/>
            <a:ext cx="7340659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Kombination aus verschwörungstheoretischen und antifeministischen Perspektiven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vermuten eine geheime Verschwörung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Überschneidung mit Verschwörungstheorien zu Medien und Antisemitismus: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1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1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„Feminismus ist eine Erfindung der Juden zur Vorherrschaft der Frauen”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Feminismus wird überwiegend als geheime Verschwörung zur Abschaffung des traditionellen Lebensstils und als männerfeindlich angesehen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gefährden gesellschaftliche Pluralität und Diversität sowie demokratische Werte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Antifeministische Verschwörungstheoretiker*innen sind keine homogene Gruppe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800" b="0" i="0" u="none" strike="noStrike" cap="none">
                <a:solidFill>
                  <a:srgbClr val="04245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424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4854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fld id="{00000000-1234-1234-1234-123412341234}" type="slidenum"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281035"/>
            <a:ext cx="802186" cy="7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Netzwer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924245">
            <a:off x="6652083" y="4072738"/>
            <a:ext cx="2224355" cy="222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278600" y="3770358"/>
            <a:ext cx="8865400" cy="184056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45000" sy="145000" algn="ctr" rotWithShape="0">
              <a:schemeClr val="lt1">
                <a:alpha val="85882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Danke für Ihre Aufmerksamkeit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971" y="5191517"/>
            <a:ext cx="1807029" cy="1666483"/>
          </a:xfrm>
          <a:prstGeom prst="rect">
            <a:avLst/>
          </a:prstGeom>
          <a:noFill/>
          <a:ln w="19050" cap="flat" cmpd="sng">
            <a:solidFill>
              <a:srgbClr val="1548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191517"/>
            <a:ext cx="7336971" cy="16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Bildschirmpräsentation (4:3)</PresentationFormat>
  <Paragraphs>41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Open Sans</vt:lpstr>
      <vt:lpstr>Noto Sans Symbols</vt:lpstr>
      <vt:lpstr>Calibri</vt:lpstr>
      <vt:lpstr>Candara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Oscar Schmucker</cp:lastModifiedBy>
  <cp:revision>1</cp:revision>
  <dcterms:modified xsi:type="dcterms:W3CDTF">2022-03-22T12:19:28Z</dcterms:modified>
</cp:coreProperties>
</file>