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ndara" panose="020E0502030303020204" pitchFamily="34" charset="0"/>
      <p:regular r:id="rId20"/>
      <p:bold r:id="rId21"/>
      <p:italic r:id="rId22"/>
      <p:boldItalic r:id="rId23"/>
    </p:embeddedFont>
    <p:embeddedFont>
      <p:font typeface="Open Sans" panose="020B0606030504020204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0613543-1DD8-43EC-AA78-2966FE99A2E5}">
  <a:tblStyle styleId="{F0613543-1DD8-43EC-AA78-2966FE99A2E5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tcBdr/>
        <a:fill>
          <a:solidFill>
            <a:srgbClr val="CDD4E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DD4EA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13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DE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1" name="Google Shape;16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9" name="Google Shape;16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8" name="Google Shape;17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2" name="Google Shape;1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0" name="Google Shape;12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9" name="Google Shape;12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7" name="Google Shape;13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5" name="Google Shape;14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3" name="Google Shape;15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foli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vertikaler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kaler Titel u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chnitts-&#10;überschrift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wei Inhalte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leich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r Titel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r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alt mit Überschrift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 mit Überschrift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kCFDDCkG1k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imghp?hl=EN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" name="Google Shape;89;p13"/>
          <p:cNvGraphicFramePr/>
          <p:nvPr/>
        </p:nvGraphicFramePr>
        <p:xfrm>
          <a:off x="0" y="1981200"/>
          <a:ext cx="9144000" cy="2180500"/>
        </p:xfrm>
        <a:graphic>
          <a:graphicData uri="http://schemas.openxmlformats.org/drawingml/2006/table">
            <a:tbl>
              <a:tblPr firstRow="1" bandRow="1">
                <a:noFill/>
                <a:tableStyleId>{F0613543-1DD8-43EC-AA78-2966FE99A2E5}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80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lang="de-DE" sz="4000" b="1" i="0" u="none" strike="noStrike" cap="none">
                          <a:solidFill>
                            <a:srgbClr val="04245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How to check videos and images?</a:t>
                      </a:r>
                      <a:endParaRPr sz="4400" b="1" u="none" strike="noStrike" cap="none">
                        <a:solidFill>
                          <a:srgbClr val="042451"/>
                        </a:solidFill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15485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15485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0" name="Google Shape;90;p13"/>
          <p:cNvGraphicFramePr/>
          <p:nvPr/>
        </p:nvGraphicFramePr>
        <p:xfrm>
          <a:off x="0" y="4307141"/>
          <a:ext cx="9144000" cy="601750"/>
        </p:xfrm>
        <a:graphic>
          <a:graphicData uri="http://schemas.openxmlformats.org/drawingml/2006/table">
            <a:tbl>
              <a:tblPr firstRow="1" bandRow="1">
                <a:noFill/>
                <a:tableStyleId>{F0613543-1DD8-43EC-AA78-2966FE99A2E5}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1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b="1" i="0" u="none" strike="noStrike" cap="none">
                        <a:solidFill>
                          <a:srgbClr val="154854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15485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15485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91" name="Google Shape;91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82735" y="6237514"/>
            <a:ext cx="2361265" cy="526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1564" y="144020"/>
            <a:ext cx="1829230" cy="169173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92;p13">
            <a:extLst>
              <a:ext uri="{FF2B5EF4-FFF2-40B4-BE49-F238E27FC236}">
                <a16:creationId xmlns:a16="http://schemas.microsoft.com/office/drawing/2014/main" id="{D14BA21E-C53B-451F-952D-F9C63EC142A5}"/>
              </a:ext>
            </a:extLst>
          </p:cNvPr>
          <p:cNvSpPr txBox="1"/>
          <p:nvPr/>
        </p:nvSpPr>
        <p:spPr>
          <a:xfrm>
            <a:off x="2424897" y="5598898"/>
            <a:ext cx="5538470" cy="1277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de-DE" sz="1100" b="0" i="1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This </a:t>
            </a:r>
            <a:r>
              <a:rPr lang="de-DE" sz="1100" b="0" i="1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project</a:t>
            </a:r>
            <a:r>
              <a:rPr lang="de-DE" sz="1100" b="0" i="1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de-DE" sz="1100" b="0" i="1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has</a:t>
            </a:r>
            <a:r>
              <a:rPr lang="de-DE" sz="1100" b="0" i="1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de-DE" sz="1100" b="0" i="1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been</a:t>
            </a:r>
            <a:r>
              <a:rPr lang="de-DE" sz="1100" b="0" i="1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de-DE" sz="1100" b="0" i="1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funded</a:t>
            </a:r>
            <a:r>
              <a:rPr lang="de-DE" sz="1100" b="0" i="1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de-DE" sz="1100" b="0" i="1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with</a:t>
            </a:r>
            <a:r>
              <a:rPr lang="de-DE" sz="1100" b="0" i="1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support </a:t>
            </a:r>
            <a:r>
              <a:rPr lang="de-DE" sz="1100" b="0" i="1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from</a:t>
            </a:r>
            <a:r>
              <a:rPr lang="de-DE" sz="1100" b="0" i="1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de-DE" sz="1100" b="0" i="1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the</a:t>
            </a:r>
            <a:r>
              <a:rPr lang="de-DE" sz="1100" b="0" i="1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European </a:t>
            </a:r>
            <a:r>
              <a:rPr lang="de-DE" sz="1100" b="0" i="1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Commission</a:t>
            </a:r>
            <a:r>
              <a:rPr lang="de-DE" sz="1100" b="0" i="1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. This </a:t>
            </a:r>
            <a:r>
              <a:rPr lang="de-DE" sz="1100" b="0" i="1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communication</a:t>
            </a:r>
            <a:r>
              <a:rPr lang="de-DE" sz="1100" b="0" i="1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de-DE" sz="1100" b="0" i="1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reflects</a:t>
            </a:r>
            <a:r>
              <a:rPr lang="de-DE" sz="1100" b="0" i="1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de-DE" sz="1100" b="0" i="1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the</a:t>
            </a:r>
            <a:r>
              <a:rPr lang="de-DE" sz="1100" b="0" i="1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de-DE" sz="1100" b="0" i="1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views</a:t>
            </a:r>
            <a:r>
              <a:rPr lang="de-DE" sz="1100" b="0" i="1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de-DE" sz="1100" b="0" i="1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only</a:t>
            </a:r>
            <a:r>
              <a:rPr lang="de-DE" sz="1100" b="0" i="1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de-DE" sz="1100" b="0" i="1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of</a:t>
            </a:r>
            <a:r>
              <a:rPr lang="de-DE" sz="1100" b="0" i="1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de-DE" sz="1100" b="0" i="1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the</a:t>
            </a:r>
            <a:r>
              <a:rPr lang="de-DE" sz="1100" b="0" i="1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de-DE" sz="1100" b="0" i="1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author</a:t>
            </a:r>
            <a:r>
              <a:rPr lang="de-DE" sz="1100" b="0" i="1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, and </a:t>
            </a:r>
            <a:r>
              <a:rPr lang="de-DE" sz="1100" b="0" i="1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the</a:t>
            </a:r>
            <a:r>
              <a:rPr lang="de-DE" sz="1100" b="0" i="1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de-DE" sz="1100" b="0" i="1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Commission</a:t>
            </a:r>
            <a:r>
              <a:rPr lang="de-DE" sz="1100" b="0" i="1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de-DE" sz="1100" b="0" i="1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cannot</a:t>
            </a:r>
            <a:r>
              <a:rPr lang="de-DE" sz="1100" b="0" i="1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de-DE" sz="1100" b="0" i="1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be</a:t>
            </a:r>
            <a:r>
              <a:rPr lang="de-DE" sz="1100" b="0" i="1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de-DE" sz="1100" b="0" i="1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held</a:t>
            </a:r>
            <a:r>
              <a:rPr lang="de-DE" sz="1100" b="0" i="1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de-DE" sz="1100" b="0" i="1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responsible</a:t>
            </a:r>
            <a:r>
              <a:rPr lang="de-DE" sz="1100" b="0" i="1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de-DE" sz="1100" b="0" i="1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for</a:t>
            </a:r>
            <a:r>
              <a:rPr lang="de-DE" sz="1100" b="0" i="1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de-DE" sz="1100" b="0" i="1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any</a:t>
            </a:r>
            <a:r>
              <a:rPr lang="de-DE" sz="1100" b="0" i="1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de-DE" sz="1100" b="0" i="1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use</a:t>
            </a:r>
            <a:r>
              <a:rPr lang="de-DE" sz="1100" b="0" i="1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de-DE" sz="1100" b="0" i="1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whichmay</a:t>
            </a:r>
            <a:r>
              <a:rPr lang="de-DE" sz="1100" b="0" i="1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de-DE" sz="1100" b="0" i="1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be</a:t>
            </a:r>
            <a:r>
              <a:rPr lang="de-DE" sz="1100" b="0" i="1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de-DE" sz="1100" b="0" i="1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made</a:t>
            </a:r>
            <a:r>
              <a:rPr lang="de-DE" sz="1100" b="0" i="1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de-DE" sz="1100" b="0" i="1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of</a:t>
            </a:r>
            <a:r>
              <a:rPr lang="de-DE" sz="1100" b="0" i="1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de-DE" sz="1100" b="0" i="1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the</a:t>
            </a:r>
            <a:r>
              <a:rPr lang="de-DE" sz="1100" b="0" i="1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de-DE" sz="1100" b="0" i="1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information</a:t>
            </a:r>
            <a:r>
              <a:rPr lang="de-DE" sz="1100" b="0" i="1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de-DE" sz="1100" b="0" i="1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contained</a:t>
            </a:r>
            <a:r>
              <a:rPr lang="de-DE" sz="1100" b="0" i="1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de-DE" sz="1100" b="0" i="1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therein</a:t>
            </a:r>
            <a:r>
              <a:rPr lang="de-DE" sz="1100" b="0" i="1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. Submission </a:t>
            </a:r>
            <a:r>
              <a:rPr lang="de-DE" sz="1100" b="0" i="1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Number</a:t>
            </a:r>
            <a:r>
              <a:rPr lang="de-DE" sz="1100" b="0" i="1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: 2019-1-DE02-KA204-006167.</a:t>
            </a:r>
          </a:p>
          <a:p>
            <a:r>
              <a:rPr lang="en-US" sz="1100" b="0" i="1" u="none" strike="noStrike" baseline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document by TEACH is licensed under CC BY-SA 4.0. </a:t>
            </a:r>
          </a:p>
          <a:p>
            <a:r>
              <a:rPr lang="en-US" sz="1100" b="0" i="1" u="none" strike="noStrike" baseline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view a copy of this license, visit</a:t>
            </a:r>
          </a:p>
          <a:p>
            <a:r>
              <a:rPr lang="en-US" sz="1100" b="0" i="1" u="none" strike="noStrike" baseline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https://creativecommons.org/licenses/by-sa/4.0 </a:t>
            </a:r>
            <a:endParaRPr sz="1100" b="0" i="1" u="none" strike="noStrike" cap="none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CC04A59-2BEB-4634-9AAD-3125A2BF2B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9800"/>
            <a:ext cx="2406650" cy="83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2"/>
          <p:cNvSpPr/>
          <p:nvPr/>
        </p:nvSpPr>
        <p:spPr>
          <a:xfrm>
            <a:off x="0" y="857250"/>
            <a:ext cx="9141714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22"/>
          <p:cNvSpPr txBox="1">
            <a:spLocks noGrp="1"/>
          </p:cNvSpPr>
          <p:nvPr>
            <p:ph type="title"/>
          </p:nvPr>
        </p:nvSpPr>
        <p:spPr>
          <a:xfrm>
            <a:off x="756139" y="987775"/>
            <a:ext cx="7631723" cy="83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de-DE" sz="3000" i="1"/>
              <a:t>How we check the text on the photo?</a:t>
            </a:r>
            <a:endParaRPr sz="3000" i="1"/>
          </a:p>
        </p:txBody>
      </p:sp>
      <p:sp>
        <p:nvSpPr>
          <p:cNvPr id="165" name="Google Shape;165;p22"/>
          <p:cNvSpPr txBox="1">
            <a:spLocks noGrp="1"/>
          </p:cNvSpPr>
          <p:nvPr>
            <p:ph type="body" idx="1"/>
          </p:nvPr>
        </p:nvSpPr>
        <p:spPr>
          <a:xfrm>
            <a:off x="756139" y="1613630"/>
            <a:ext cx="7631723" cy="575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rmAutofit/>
          </a:bodyPr>
          <a:lstStyle/>
          <a:p>
            <a:pPr marL="171450" lvl="0" indent="-17145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de-DE" sz="1500"/>
              <a:t>Select a language and translate</a:t>
            </a:r>
            <a:endParaRPr sz="1500"/>
          </a:p>
        </p:txBody>
      </p:sp>
      <p:pic>
        <p:nvPicPr>
          <p:cNvPr id="166" name="Google Shape;166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1997" y="2072106"/>
            <a:ext cx="7117720" cy="3847117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3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23"/>
          <p:cNvSpPr txBox="1">
            <a:spLocks noGrp="1"/>
          </p:cNvSpPr>
          <p:nvPr>
            <p:ph type="title"/>
          </p:nvPr>
        </p:nvSpPr>
        <p:spPr>
          <a:xfrm>
            <a:off x="479161" y="1336645"/>
            <a:ext cx="2678858" cy="2680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</a:pPr>
            <a:r>
              <a:rPr lang="de-DE" sz="4950"/>
              <a:t>Individual work</a:t>
            </a:r>
            <a:endParaRPr/>
          </a:p>
        </p:txBody>
      </p:sp>
      <p:sp>
        <p:nvSpPr>
          <p:cNvPr id="173" name="Google Shape;173;p23"/>
          <p:cNvSpPr txBox="1">
            <a:spLocks noGrp="1"/>
          </p:cNvSpPr>
          <p:nvPr>
            <p:ph type="body" idx="1"/>
          </p:nvPr>
        </p:nvSpPr>
        <p:spPr>
          <a:xfrm>
            <a:off x="479161" y="4330621"/>
            <a:ext cx="2678858" cy="116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de-DE" sz="1800"/>
              <a:t>Photo 1. </a:t>
            </a:r>
            <a:endParaRPr/>
          </a:p>
        </p:txBody>
      </p:sp>
      <p:sp>
        <p:nvSpPr>
          <p:cNvPr id="174" name="Google Shape;174;p23"/>
          <p:cNvSpPr/>
          <p:nvPr/>
        </p:nvSpPr>
        <p:spPr>
          <a:xfrm>
            <a:off x="482459" y="4164200"/>
            <a:ext cx="2441321" cy="13716"/>
          </a:xfrm>
          <a:custGeom>
            <a:avLst/>
            <a:gdLst/>
            <a:ahLst/>
            <a:cxnLst/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5" name="Google Shape;175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14800" y="1337310"/>
            <a:ext cx="4162806" cy="41628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4"/>
          <p:cNvSpPr txBox="1"/>
          <p:nvPr/>
        </p:nvSpPr>
        <p:spPr>
          <a:xfrm>
            <a:off x="0" y="832206"/>
            <a:ext cx="9144000" cy="539393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24"/>
          <p:cNvSpPr txBox="1">
            <a:spLocks noGrp="1"/>
          </p:cNvSpPr>
          <p:nvPr>
            <p:ph type="title"/>
          </p:nvPr>
        </p:nvSpPr>
        <p:spPr>
          <a:xfrm>
            <a:off x="628650" y="1075568"/>
            <a:ext cx="7886699" cy="699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de-DE" sz="4050"/>
              <a:t>Individual work</a:t>
            </a:r>
            <a:endParaRPr/>
          </a:p>
        </p:txBody>
      </p:sp>
      <p:sp>
        <p:nvSpPr>
          <p:cNvPr id="182" name="Google Shape;182;p24"/>
          <p:cNvSpPr txBox="1">
            <a:spLocks noGrp="1"/>
          </p:cNvSpPr>
          <p:nvPr>
            <p:ph type="body" idx="1"/>
          </p:nvPr>
        </p:nvSpPr>
        <p:spPr>
          <a:xfrm>
            <a:off x="628650" y="1859045"/>
            <a:ext cx="7886699" cy="315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de-DE" sz="1800"/>
              <a:t>Photo 2. </a:t>
            </a:r>
            <a:endParaRPr/>
          </a:p>
        </p:txBody>
      </p:sp>
      <p:pic>
        <p:nvPicPr>
          <p:cNvPr id="183" name="Google Shape;183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3483" y="2419469"/>
            <a:ext cx="5823791" cy="32398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5"/>
          <p:cNvSpPr txBox="1"/>
          <p:nvPr/>
        </p:nvSpPr>
        <p:spPr>
          <a:xfrm>
            <a:off x="278600" y="3770358"/>
            <a:ext cx="8865400" cy="1840568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45000" sy="145000" algn="ctr" rotWithShape="0">
              <a:schemeClr val="lt1">
                <a:alpha val="85882"/>
              </a:scheme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4000" b="1" i="0" u="none" strike="noStrike" cap="small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Thank you for your attention</a:t>
            </a:r>
            <a:endParaRPr sz="4000" b="1" i="0" u="none" strike="noStrike" cap="small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4000" b="1" i="0" u="none" strike="noStrike" cap="small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  <a:endParaRPr/>
          </a:p>
        </p:txBody>
      </p:sp>
      <p:pic>
        <p:nvPicPr>
          <p:cNvPr id="189" name="Google Shape;189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36971" y="5191517"/>
            <a:ext cx="1807029" cy="1666483"/>
          </a:xfrm>
          <a:prstGeom prst="rect">
            <a:avLst/>
          </a:prstGeom>
          <a:noFill/>
          <a:ln w="19050" cap="flat" cmpd="sng">
            <a:solidFill>
              <a:srgbClr val="154854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90" name="Google Shape;190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5191517"/>
            <a:ext cx="7336971" cy="16674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/>
          <p:nvPr/>
        </p:nvSpPr>
        <p:spPr>
          <a:xfrm>
            <a:off x="0" y="857250"/>
            <a:ext cx="9141714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4"/>
          <p:cNvSpPr txBox="1">
            <a:spLocks noGrp="1"/>
          </p:cNvSpPr>
          <p:nvPr>
            <p:ph type="title"/>
          </p:nvPr>
        </p:nvSpPr>
        <p:spPr>
          <a:xfrm>
            <a:off x="626366" y="1271930"/>
            <a:ext cx="3874452" cy="1256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de-DE" sz="3000"/>
              <a:t>VIDEO</a:t>
            </a:r>
            <a:endParaRPr sz="3000"/>
          </a:p>
        </p:txBody>
      </p:sp>
      <p:sp>
        <p:nvSpPr>
          <p:cNvPr id="100" name="Google Shape;100;p14"/>
          <p:cNvSpPr txBox="1">
            <a:spLocks noGrp="1"/>
          </p:cNvSpPr>
          <p:nvPr>
            <p:ph type="body" idx="1"/>
          </p:nvPr>
        </p:nvSpPr>
        <p:spPr>
          <a:xfrm>
            <a:off x="2286001" y="1097881"/>
            <a:ext cx="6227051" cy="184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rm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de-DE" sz="1500"/>
              <a:t>Open the video by following the link </a:t>
            </a:r>
            <a:r>
              <a:rPr lang="de-DE" sz="1500" u="sng">
                <a:solidFill>
                  <a:schemeClr val="hlink"/>
                </a:solidFill>
                <a:hlinkClick r:id="rId3"/>
              </a:rPr>
              <a:t>https://www.youtube.com/watch?v=CkCFDDCkG1k</a:t>
            </a:r>
            <a:r>
              <a:rPr lang="de-DE" sz="1500"/>
              <a:t> 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Char char="•"/>
            </a:pPr>
            <a:r>
              <a:rPr lang="de-DE" sz="1500"/>
              <a:t>Click on the three horizontal dots below it (1)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Char char="•"/>
            </a:pPr>
            <a:r>
              <a:rPr lang="de-DE" sz="1500"/>
              <a:t>Оpen the transcript (2)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Char char="•"/>
            </a:pPr>
            <a:r>
              <a:rPr lang="de-DE" sz="1500"/>
              <a:t>The transcript is open (3) </a:t>
            </a:r>
            <a:endParaRPr/>
          </a:p>
          <a:p>
            <a:pPr marL="171450" lvl="0" indent="-9048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700"/>
              <a:buNone/>
            </a:pPr>
            <a:endParaRPr sz="1275"/>
          </a:p>
        </p:txBody>
      </p:sp>
      <p:pic>
        <p:nvPicPr>
          <p:cNvPr id="101" name="Google Shape;101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2731" y="2835573"/>
            <a:ext cx="7696175" cy="29245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 txBox="1"/>
          <p:nvPr/>
        </p:nvSpPr>
        <p:spPr>
          <a:xfrm>
            <a:off x="0" y="832206"/>
            <a:ext cx="9144000" cy="539393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5"/>
          <p:cNvSpPr txBox="1">
            <a:spLocks noGrp="1"/>
          </p:cNvSpPr>
          <p:nvPr>
            <p:ph type="title"/>
          </p:nvPr>
        </p:nvSpPr>
        <p:spPr>
          <a:xfrm>
            <a:off x="628650" y="1075568"/>
            <a:ext cx="7886699" cy="699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de-DE" sz="4050"/>
              <a:t>VIDEO</a:t>
            </a:r>
            <a:endParaRPr/>
          </a:p>
        </p:txBody>
      </p:sp>
      <p:sp>
        <p:nvSpPr>
          <p:cNvPr id="108" name="Google Shape;108;p15"/>
          <p:cNvSpPr txBox="1">
            <a:spLocks noGrp="1"/>
          </p:cNvSpPr>
          <p:nvPr>
            <p:ph type="body" idx="1"/>
          </p:nvPr>
        </p:nvSpPr>
        <p:spPr>
          <a:xfrm>
            <a:off x="628650" y="1859045"/>
            <a:ext cx="7886699" cy="315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de-DE" sz="1800"/>
              <a:t>Right - click on the transcript and select the language (4)</a:t>
            </a:r>
            <a:endParaRPr/>
          </a:p>
        </p:txBody>
      </p:sp>
      <p:pic>
        <p:nvPicPr>
          <p:cNvPr id="109" name="Google Shape;10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6609" y="2255101"/>
            <a:ext cx="7790783" cy="3330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6"/>
          <p:cNvSpPr txBox="1"/>
          <p:nvPr/>
        </p:nvSpPr>
        <p:spPr>
          <a:xfrm>
            <a:off x="0" y="832206"/>
            <a:ext cx="9144000" cy="539393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6"/>
          <p:cNvSpPr txBox="1">
            <a:spLocks noGrp="1"/>
          </p:cNvSpPr>
          <p:nvPr>
            <p:ph type="title"/>
          </p:nvPr>
        </p:nvSpPr>
        <p:spPr>
          <a:xfrm>
            <a:off x="628650" y="1075568"/>
            <a:ext cx="7886699" cy="699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de-DE" sz="4050"/>
              <a:t>VIDEO</a:t>
            </a:r>
            <a:endParaRPr/>
          </a:p>
        </p:txBody>
      </p:sp>
      <p:sp>
        <p:nvSpPr>
          <p:cNvPr id="116" name="Google Shape;116;p16"/>
          <p:cNvSpPr txBox="1">
            <a:spLocks noGrp="1"/>
          </p:cNvSpPr>
          <p:nvPr>
            <p:ph type="body" idx="1"/>
          </p:nvPr>
        </p:nvSpPr>
        <p:spPr>
          <a:xfrm>
            <a:off x="628650" y="1859045"/>
            <a:ext cx="7886699" cy="315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de-DE" sz="1800"/>
              <a:t>The transcript will be translated into your chosen language (5)</a:t>
            </a:r>
            <a:endParaRPr/>
          </a:p>
        </p:txBody>
      </p:sp>
      <p:pic>
        <p:nvPicPr>
          <p:cNvPr id="117" name="Google Shape;11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8651" y="2343040"/>
            <a:ext cx="7886699" cy="31546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7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7"/>
          <p:cNvSpPr txBox="1">
            <a:spLocks noGrp="1"/>
          </p:cNvSpPr>
          <p:nvPr>
            <p:ph type="title"/>
          </p:nvPr>
        </p:nvSpPr>
        <p:spPr>
          <a:xfrm>
            <a:off x="473202" y="1234440"/>
            <a:ext cx="2564892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de-DE" sz="3600"/>
              <a:t>IMAGE</a:t>
            </a:r>
            <a:endParaRPr sz="3600"/>
          </a:p>
        </p:txBody>
      </p:sp>
      <p:sp>
        <p:nvSpPr>
          <p:cNvPr id="124" name="Google Shape;124;p17"/>
          <p:cNvSpPr/>
          <p:nvPr/>
        </p:nvSpPr>
        <p:spPr>
          <a:xfrm rot="5400000">
            <a:off x="2674619" y="1776222"/>
            <a:ext cx="1165860" cy="13716"/>
          </a:xfrm>
          <a:custGeom>
            <a:avLst/>
            <a:gdLst/>
            <a:ahLst/>
            <a:cxnLst/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3490721" y="1234440"/>
            <a:ext cx="5170932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rm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de-DE" sz="1650"/>
              <a:t>Open (1) </a:t>
            </a:r>
            <a:r>
              <a:rPr lang="de-DE" sz="1650" u="sng">
                <a:solidFill>
                  <a:schemeClr val="hlink"/>
                </a:solidFill>
                <a:hlinkClick r:id="rId3"/>
              </a:rPr>
              <a:t>https://www.google.com/imghp?hl=EN</a:t>
            </a:r>
            <a:endParaRPr sz="1650"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200"/>
              <a:buChar char="•"/>
            </a:pPr>
            <a:r>
              <a:rPr lang="de-DE" sz="1650"/>
              <a:t> Search by image (2)</a:t>
            </a:r>
            <a:endParaRPr sz="1650"/>
          </a:p>
        </p:txBody>
      </p:sp>
      <p:pic>
        <p:nvPicPr>
          <p:cNvPr id="126" name="Google Shape;126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52722" y="2575452"/>
            <a:ext cx="5629412" cy="29695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8"/>
          <p:cNvSpPr txBox="1"/>
          <p:nvPr/>
        </p:nvSpPr>
        <p:spPr>
          <a:xfrm>
            <a:off x="0" y="832206"/>
            <a:ext cx="9144000" cy="539393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18"/>
          <p:cNvSpPr txBox="1">
            <a:spLocks noGrp="1"/>
          </p:cNvSpPr>
          <p:nvPr>
            <p:ph type="title"/>
          </p:nvPr>
        </p:nvSpPr>
        <p:spPr>
          <a:xfrm>
            <a:off x="628650" y="1075568"/>
            <a:ext cx="7886699" cy="699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de-DE" sz="4050"/>
              <a:t>IMAGE</a:t>
            </a:r>
            <a:endParaRPr/>
          </a:p>
        </p:txBody>
      </p:sp>
      <p:sp>
        <p:nvSpPr>
          <p:cNvPr id="133" name="Google Shape;133;p18"/>
          <p:cNvSpPr txBox="1">
            <a:spLocks noGrp="1"/>
          </p:cNvSpPr>
          <p:nvPr>
            <p:ph type="body" idx="1"/>
          </p:nvPr>
        </p:nvSpPr>
        <p:spPr>
          <a:xfrm>
            <a:off x="628650" y="1859045"/>
            <a:ext cx="7886699" cy="315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de-DE" sz="1800"/>
              <a:t>You can paste image URL (3) or upload an image (4) from your computer (5).</a:t>
            </a:r>
            <a:endParaRPr/>
          </a:p>
        </p:txBody>
      </p:sp>
      <p:pic>
        <p:nvPicPr>
          <p:cNvPr id="134" name="Google Shape;134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37587" y="2255101"/>
            <a:ext cx="5868826" cy="3330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9"/>
          <p:cNvSpPr txBox="1"/>
          <p:nvPr/>
        </p:nvSpPr>
        <p:spPr>
          <a:xfrm>
            <a:off x="0" y="832206"/>
            <a:ext cx="9144000" cy="539393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19"/>
          <p:cNvSpPr txBox="1">
            <a:spLocks noGrp="1"/>
          </p:cNvSpPr>
          <p:nvPr>
            <p:ph type="title"/>
          </p:nvPr>
        </p:nvSpPr>
        <p:spPr>
          <a:xfrm>
            <a:off x="628650" y="1075568"/>
            <a:ext cx="7886699" cy="699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de-DE" sz="4050" i="1"/>
              <a:t>How we check the text on the photo?</a:t>
            </a:r>
            <a:endParaRPr/>
          </a:p>
        </p:txBody>
      </p:sp>
      <p:sp>
        <p:nvSpPr>
          <p:cNvPr id="141" name="Google Shape;141;p19"/>
          <p:cNvSpPr txBox="1">
            <a:spLocks noGrp="1"/>
          </p:cNvSpPr>
          <p:nvPr>
            <p:ph type="body" idx="1"/>
          </p:nvPr>
        </p:nvSpPr>
        <p:spPr>
          <a:xfrm>
            <a:off x="628650" y="1859045"/>
            <a:ext cx="7886699" cy="315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de-DE" sz="1800"/>
              <a:t>Original Image</a:t>
            </a:r>
            <a:endParaRPr/>
          </a:p>
        </p:txBody>
      </p:sp>
      <p:pic>
        <p:nvPicPr>
          <p:cNvPr id="142" name="Google Shape;142;p19" descr="Картина, която съдържа текст, открито, път&#10;&#10;Описанието е генерирано автоматично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2034" y="2174512"/>
            <a:ext cx="7204753" cy="3742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0"/>
          <p:cNvSpPr txBox="1"/>
          <p:nvPr/>
        </p:nvSpPr>
        <p:spPr>
          <a:xfrm>
            <a:off x="0" y="832206"/>
            <a:ext cx="9144000" cy="539393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20"/>
          <p:cNvSpPr txBox="1">
            <a:spLocks noGrp="1"/>
          </p:cNvSpPr>
          <p:nvPr>
            <p:ph type="title"/>
          </p:nvPr>
        </p:nvSpPr>
        <p:spPr>
          <a:xfrm>
            <a:off x="628650" y="1075568"/>
            <a:ext cx="7886699" cy="699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de-DE" sz="4050" i="1"/>
              <a:t>How we check the text on the photo?</a:t>
            </a:r>
            <a:endParaRPr/>
          </a:p>
        </p:txBody>
      </p:sp>
      <p:sp>
        <p:nvSpPr>
          <p:cNvPr id="149" name="Google Shape;149;p20"/>
          <p:cNvSpPr txBox="1">
            <a:spLocks noGrp="1"/>
          </p:cNvSpPr>
          <p:nvPr>
            <p:ph type="body" idx="1"/>
          </p:nvPr>
        </p:nvSpPr>
        <p:spPr>
          <a:xfrm>
            <a:off x="628650" y="1859045"/>
            <a:ext cx="7886699" cy="315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de-DE" sz="1800"/>
              <a:t>Open the Image translator</a:t>
            </a:r>
            <a:endParaRPr/>
          </a:p>
        </p:txBody>
      </p:sp>
      <p:pic>
        <p:nvPicPr>
          <p:cNvPr id="150" name="Google Shape;150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22674" y="2255101"/>
            <a:ext cx="6498653" cy="3330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1"/>
          <p:cNvSpPr txBox="1"/>
          <p:nvPr/>
        </p:nvSpPr>
        <p:spPr>
          <a:xfrm>
            <a:off x="0" y="832206"/>
            <a:ext cx="9144000" cy="539393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21"/>
          <p:cNvSpPr txBox="1">
            <a:spLocks noGrp="1"/>
          </p:cNvSpPr>
          <p:nvPr>
            <p:ph type="title"/>
          </p:nvPr>
        </p:nvSpPr>
        <p:spPr>
          <a:xfrm>
            <a:off x="628650" y="1075568"/>
            <a:ext cx="7886699" cy="699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de-DE" sz="4050" i="1"/>
              <a:t>How we check the text on the photo?</a:t>
            </a:r>
            <a:endParaRPr/>
          </a:p>
        </p:txBody>
      </p:sp>
      <p:sp>
        <p:nvSpPr>
          <p:cNvPr id="157" name="Google Shape;157;p21"/>
          <p:cNvSpPr txBox="1">
            <a:spLocks noGrp="1"/>
          </p:cNvSpPr>
          <p:nvPr>
            <p:ph type="body" idx="1"/>
          </p:nvPr>
        </p:nvSpPr>
        <p:spPr>
          <a:xfrm>
            <a:off x="628650" y="1859045"/>
            <a:ext cx="7886699" cy="315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de-DE" sz="1800"/>
              <a:t>Select an image from your computer</a:t>
            </a:r>
            <a:endParaRPr/>
          </a:p>
        </p:txBody>
      </p:sp>
      <p:pic>
        <p:nvPicPr>
          <p:cNvPr id="158" name="Google Shape;158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3160" y="2258474"/>
            <a:ext cx="7189342" cy="3681287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274</Words>
  <Application>Microsoft Office PowerPoint</Application>
  <PresentationFormat>Bildschirmpräsentation (4:3)</PresentationFormat>
  <Paragraphs>34</Paragraphs>
  <Slides>13</Slides>
  <Notes>13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8" baseType="lpstr">
      <vt:lpstr>Arial</vt:lpstr>
      <vt:lpstr>Open Sans</vt:lpstr>
      <vt:lpstr>Calibri</vt:lpstr>
      <vt:lpstr>Candara</vt:lpstr>
      <vt:lpstr>Office</vt:lpstr>
      <vt:lpstr>PowerPoint-Präsentation</vt:lpstr>
      <vt:lpstr>VIDEO</vt:lpstr>
      <vt:lpstr>VIDEO</vt:lpstr>
      <vt:lpstr>VIDEO</vt:lpstr>
      <vt:lpstr>IMAGE</vt:lpstr>
      <vt:lpstr>IMAGE</vt:lpstr>
      <vt:lpstr>How we check the text on the photo?</vt:lpstr>
      <vt:lpstr>How we check the text on the photo?</vt:lpstr>
      <vt:lpstr>How we check the text on the photo?</vt:lpstr>
      <vt:lpstr>How we check the text on the photo?</vt:lpstr>
      <vt:lpstr>Individual work</vt:lpstr>
      <vt:lpstr>Individual work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cp:lastModifiedBy>Oscar Schmucker</cp:lastModifiedBy>
  <cp:revision>1</cp:revision>
  <dcterms:modified xsi:type="dcterms:W3CDTF">2022-03-22T12:23:19Z</dcterms:modified>
</cp:coreProperties>
</file>