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ndara" panose="020E0502030303020204" pitchFamily="34" charset="0"/>
      <p:regular r:id="rId12"/>
      <p:bold r:id="rId13"/>
      <p:italic r:id="rId14"/>
      <p:boldItalic r:id="rId15"/>
    </p:embeddedFont>
    <p:embeddedFont>
      <p:font typeface="Noto Sans Symbols" pitchFamily="2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6D7CF7-5378-4184-A55A-58837F13B54F}">
  <a:tblStyle styleId="{CB6D7CF7-5378-4184-A55A-58837F13B54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3"/>
          <p:cNvGraphicFramePr/>
          <p:nvPr/>
        </p:nvGraphicFramePr>
        <p:xfrm>
          <a:off x="0" y="1981200"/>
          <a:ext cx="9144000" cy="2180500"/>
        </p:xfrm>
        <a:graphic>
          <a:graphicData uri="http://schemas.openxmlformats.org/drawingml/2006/table">
            <a:tbl>
              <a:tblPr firstRow="1" bandRow="1">
                <a:noFill/>
                <a:tableStyleId>{CB6D7CF7-5378-4184-A55A-58837F13B54F}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de-DE" sz="4000" b="1" i="0" u="none" strike="noStrike" cap="none">
                          <a:solidFill>
                            <a:srgbClr val="04245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Anti-Feminist Conspiracy Theories</a:t>
                      </a:r>
                      <a:endParaRPr sz="4400" b="1" u="none" strike="noStrike" cap="none">
                        <a:solidFill>
                          <a:srgbClr val="04245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3"/>
          <p:cNvGraphicFramePr/>
          <p:nvPr/>
        </p:nvGraphicFramePr>
        <p:xfrm>
          <a:off x="0" y="4307141"/>
          <a:ext cx="9144000" cy="601750"/>
        </p:xfrm>
        <a:graphic>
          <a:graphicData uri="http://schemas.openxmlformats.org/drawingml/2006/table">
            <a:tbl>
              <a:tblPr firstRow="1" bandRow="1">
                <a:noFill/>
                <a:tableStyleId>{CB6D7CF7-5378-4184-A55A-58837F13B54F}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1" i="0" u="none" strike="noStrike" cap="none">
                          <a:solidFill>
                            <a:srgbClr val="15485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Introduction and Terminology</a:t>
                      </a:r>
                      <a:endParaRPr sz="1600" b="1" i="0" u="none" strike="noStrike" cap="none">
                        <a:solidFill>
                          <a:srgbClr val="15485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2735" y="6237514"/>
            <a:ext cx="2361265" cy="52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2424897" y="5598898"/>
            <a:ext cx="5538470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project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been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funded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with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support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from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European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Commission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This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communication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reflects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views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only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author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Commission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cannot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held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responsible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any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whichmay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made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information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contained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therein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Submission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Number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2019-1-DE02-KA204-006167.</a:t>
            </a:r>
          </a:p>
          <a:p>
            <a:r>
              <a:rPr lang="en-US" sz="1100" b="0" i="1" u="none" strike="noStrik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document by TEACH is licensed under CC BY-SA 4.0. </a:t>
            </a:r>
          </a:p>
          <a:p>
            <a:r>
              <a:rPr lang="en-US" sz="1100" b="0" i="1" u="none" strike="noStrik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view a copy of this license, visit</a:t>
            </a:r>
          </a:p>
          <a:p>
            <a:r>
              <a:rPr lang="en-US" sz="1100" b="0" i="1" u="none" strike="noStrik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https://creativecommons.org/licenses/by-sa/4.0 </a:t>
            </a:r>
            <a:endParaRPr sz="1100" b="0" i="1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564" y="144020"/>
            <a:ext cx="1829230" cy="16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C04A59-2BEB-4634-9AAD-3125A2BF2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4066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0157" y="3513762"/>
            <a:ext cx="3155843" cy="2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387140" y="377735"/>
            <a:ext cx="7045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small">
                <a:solidFill>
                  <a:srgbClr val="154854"/>
                </a:solidFill>
                <a:latin typeface="Open Sans"/>
                <a:ea typeface="Open Sans"/>
                <a:cs typeface="Open Sans"/>
                <a:sym typeface="Open Sans"/>
              </a:rPr>
              <a:t>Feminism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 </a:t>
            </a:r>
            <a:fld id="{00000000-1234-1234-1234-123412341234}" type="slidenum"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4907" y="281035"/>
            <a:ext cx="802186" cy="71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606176" y="1654140"/>
            <a:ext cx="7529824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social movements that advocate equality between men and women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tries to break gender roles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acts against sexism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1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primarily focuses on:</a:t>
            </a:r>
            <a:endParaRPr/>
          </a:p>
          <a:p>
            <a:pPr marL="28575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de-DE" sz="16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the right to abortion and self-determination about one's own body,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de-DE" sz="16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property rights,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de-DE" sz="16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equal pay,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de-DE" sz="16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labor rights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committed to combating all forms of discrimination against women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 </a:t>
            </a:r>
            <a:fld id="{00000000-1234-1234-1234-123412341234}" type="slidenum"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4907" y="248175"/>
            <a:ext cx="802186" cy="71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387140" y="1708112"/>
            <a:ext cx="6683339" cy="212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political and social counter movements to feminism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do not recognize equal rights of women and men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delegitimize the feminist movement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regards the efforts of feminism as a re-education program, whereby people with traditional lifestyles are suppressed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87140" y="377735"/>
            <a:ext cx="7045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small">
                <a:solidFill>
                  <a:srgbClr val="154854"/>
                </a:solidFill>
                <a:latin typeface="Open Sans"/>
                <a:ea typeface="Open Sans"/>
                <a:cs typeface="Open Sans"/>
                <a:sym typeface="Open Sans"/>
              </a:rPr>
              <a:t>Anti-Feminism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5" descr="Verbots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2982">
            <a:off x="6238338" y="3662600"/>
            <a:ext cx="2481991" cy="248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372862" y="474455"/>
            <a:ext cx="704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small">
                <a:solidFill>
                  <a:srgbClr val="154854"/>
                </a:solidFill>
                <a:latin typeface="Open Sans"/>
                <a:ea typeface="Open Sans"/>
                <a:cs typeface="Open Sans"/>
                <a:sym typeface="Open Sans"/>
              </a:rPr>
              <a:t>Anti-Feminist Conspiracy Theories</a:t>
            </a:r>
            <a:endParaRPr sz="2800" b="1" i="0" u="none" strike="noStrike" cap="small">
              <a:solidFill>
                <a:srgbClr val="1548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37249" y="1555904"/>
            <a:ext cx="73914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combination of conspiracy-theoretical and anti-feminist aspects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assume a secret conspiracy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often overlap with conspiracy theories about media or Anti-Semitism: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1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“feminism is an invention of Jews who seek domination by women”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predominantly, feminism is assumed to be a secret conspiracy to abolish traditional lifestyles and act against men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attack plurality and diversity in society as well as democratic values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anti-feminist conspiracy theorists are not a homogeneous group of people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800" b="0" i="0" u="none" strike="noStrike" cap="none">
                <a:solidFill>
                  <a:srgbClr val="04245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424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4854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 </a:t>
            </a:r>
            <a:fld id="{00000000-1234-1234-1234-123412341234}" type="slidenum"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281035"/>
            <a:ext cx="802186" cy="7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Netzwer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924245">
            <a:off x="6652083" y="4072738"/>
            <a:ext cx="2224355" cy="222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278600" y="3770358"/>
            <a:ext cx="8865400" cy="184056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45000" sy="145000" algn="ctr" rotWithShape="0">
              <a:schemeClr val="lt1">
                <a:alpha val="85882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 for your attention</a:t>
            </a:r>
            <a:endParaRPr sz="4000" b="1" i="0" u="none" strike="noStrike" cap="small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971" y="5191517"/>
            <a:ext cx="1807029" cy="1666483"/>
          </a:xfrm>
          <a:prstGeom prst="rect">
            <a:avLst/>
          </a:prstGeom>
          <a:noFill/>
          <a:ln w="19050" cap="flat" cmpd="sng">
            <a:solidFill>
              <a:srgbClr val="15485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191517"/>
            <a:ext cx="7336971" cy="166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Bildschirmpräsentation (4:3)</PresentationFormat>
  <Paragraphs>43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Open Sans</vt:lpstr>
      <vt:lpstr>Noto Sans Symbols</vt:lpstr>
      <vt:lpstr>Calibri</vt:lpstr>
      <vt:lpstr>Candara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Oscar Schmucker</cp:lastModifiedBy>
  <cp:revision>1</cp:revision>
  <dcterms:modified xsi:type="dcterms:W3CDTF">2022-03-22T12:22:30Z</dcterms:modified>
</cp:coreProperties>
</file>