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ndara" panose="020E0502030303020204" pitchFamily="34" charset="0"/>
      <p:regular r:id="rId20"/>
      <p:bold r:id="rId21"/>
      <p:italic r:id="rId22"/>
      <p:boldItalic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83374A-F2FF-4183-ABFC-31F8F34029FC}">
  <a:tblStyle styleId="{C383374A-F2FF-4183-ABFC-31F8F34029F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kCFDDCkG1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hp?hl=E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13"/>
          <p:cNvGraphicFramePr/>
          <p:nvPr/>
        </p:nvGraphicFramePr>
        <p:xfrm>
          <a:off x="390418" y="1981200"/>
          <a:ext cx="8352900" cy="2180500"/>
        </p:xfrm>
        <a:graphic>
          <a:graphicData uri="http://schemas.openxmlformats.org/drawingml/2006/table">
            <a:tbl>
              <a:tblPr firstRow="1" bandRow="1">
                <a:noFill/>
                <a:tableStyleId>{C383374A-F2FF-4183-ABFC-31F8F34029FC}</a:tableStyleId>
              </a:tblPr>
              <a:tblGrid>
                <a:gridCol w="835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80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de-DE" sz="4000" b="1" i="0" u="none" strike="noStrike" cap="none">
                          <a:solidFill>
                            <a:srgbClr val="04245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Как да проверяваме достоверността на видеа и изображения?</a:t>
                      </a:r>
                      <a:endParaRPr sz="4400" b="1" u="none" strike="noStrike" cap="none">
                        <a:solidFill>
                          <a:srgbClr val="04245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4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48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0" name="Google Shape;90;p13"/>
          <p:cNvGraphicFramePr/>
          <p:nvPr/>
        </p:nvGraphicFramePr>
        <p:xfrm>
          <a:off x="0" y="4307141"/>
          <a:ext cx="9144000" cy="601750"/>
        </p:xfrm>
        <a:graphic>
          <a:graphicData uri="http://schemas.openxmlformats.org/drawingml/2006/table">
            <a:tbl>
              <a:tblPr firstRow="1" bandRow="1">
                <a:noFill/>
                <a:tableStyleId>{C383374A-F2FF-4183-ABFC-31F8F34029FC}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1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i="0" u="none" strike="noStrike" cap="none">
                        <a:solidFill>
                          <a:srgbClr val="154854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4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48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2735" y="6237514"/>
            <a:ext cx="2361265" cy="526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564" y="144020"/>
            <a:ext cx="1829230" cy="169173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2;p13">
            <a:extLst>
              <a:ext uri="{FF2B5EF4-FFF2-40B4-BE49-F238E27FC236}">
                <a16:creationId xmlns:a16="http://schemas.microsoft.com/office/drawing/2014/main" id="{3ACCD4BE-17AE-4467-AF8F-01002026405A}"/>
              </a:ext>
            </a:extLst>
          </p:cNvPr>
          <p:cNvSpPr txBox="1"/>
          <p:nvPr/>
        </p:nvSpPr>
        <p:spPr>
          <a:xfrm>
            <a:off x="2042006" y="5454323"/>
            <a:ext cx="570992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ru-RU" sz="1200" b="0" i="1" u="none" strike="noStrike" baseline="0" dirty="0">
                <a:solidFill>
                  <a:schemeClr val="bg1"/>
                </a:solidFill>
                <a:latin typeface="Candara" panose="020E0502030303020204" pitchFamily="34" charset="0"/>
              </a:rPr>
              <a:t>Този проект е финансиран с подкрепата на Европейската комисия. Материалът</a:t>
            </a:r>
            <a:r>
              <a:rPr lang="de-DE" sz="1200" b="0" i="1" u="none" strike="noStrike" baseline="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ru-RU" sz="1200" b="0" i="1" u="none" strike="noStrike" baseline="0" dirty="0">
                <a:solidFill>
                  <a:schemeClr val="bg1"/>
                </a:solidFill>
                <a:latin typeface="Candara" panose="020E0502030303020204" pitchFamily="34" charset="0"/>
              </a:rPr>
              <a:t>изразява единствено възгледите на автора и Комисията не носи отговорност за</a:t>
            </a:r>
            <a:r>
              <a:rPr lang="de-DE" sz="1200" b="0" i="1" u="none" strike="noStrike" baseline="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ru-RU" sz="1200" b="0" i="1" u="none" strike="noStrike" baseline="0" dirty="0">
                <a:solidFill>
                  <a:schemeClr val="bg1"/>
                </a:solidFill>
                <a:latin typeface="Candara" panose="020E0502030303020204" pitchFamily="34" charset="0"/>
              </a:rPr>
              <a:t>използването на</a:t>
            </a:r>
            <a:r>
              <a:rPr lang="de-DE" sz="1200" b="0" i="1" u="none" strike="noStrike" baseline="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ru-RU" sz="1200" b="0" i="1" u="none" strike="noStrike" baseline="0" dirty="0">
                <a:solidFill>
                  <a:schemeClr val="bg1"/>
                </a:solidFill>
                <a:latin typeface="Candara" panose="020E0502030303020204" pitchFamily="34" charset="0"/>
              </a:rPr>
              <a:t>съдържащата се в него информация. Номер на проекта: 2019-1-DE02-</a:t>
            </a:r>
            <a:r>
              <a:rPr lang="de-DE" sz="1200" b="0" i="1" u="none" strike="noStrike" baseline="0" dirty="0">
                <a:solidFill>
                  <a:schemeClr val="bg1"/>
                </a:solidFill>
                <a:latin typeface="Candara" panose="020E0502030303020204" pitchFamily="34" charset="0"/>
              </a:rPr>
              <a:t>KA204-006167</a:t>
            </a:r>
          </a:p>
          <a:p>
            <a:pPr algn="l"/>
            <a:r>
              <a:rPr lang="ru-RU" sz="1200" b="0" i="1" u="none" strike="noStrike" baseline="0" dirty="0">
                <a:solidFill>
                  <a:schemeClr val="bg1"/>
                </a:solidFill>
                <a:latin typeface="Candara" panose="020E0502030303020204" pitchFamily="34" charset="0"/>
              </a:rPr>
              <a:t>Този документ на TEACH е лицензиран по CC BY-SA 4.0.</a:t>
            </a:r>
          </a:p>
          <a:p>
            <a:pPr algn="l"/>
            <a:r>
              <a:rPr lang="ru-RU" sz="1200" b="0" i="1" u="none" strike="noStrike" baseline="0" dirty="0">
                <a:solidFill>
                  <a:schemeClr val="bg1"/>
                </a:solidFill>
                <a:latin typeface="Candara" panose="020E0502030303020204" pitchFamily="34" charset="0"/>
              </a:rPr>
              <a:t>За да видите копие от лиценза идете на visit https://creativecommons.org/licenses/by-sa/4.0</a:t>
            </a:r>
            <a:endParaRPr sz="1000" b="0" i="1" u="none" strike="noStrike" cap="none" dirty="0">
              <a:solidFill>
                <a:schemeClr val="bg1"/>
              </a:solidFill>
              <a:latin typeface="Candara" panose="020E0502030303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2305C36-F15F-4B42-9DDA-5120E10B5B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6800"/>
            <a:ext cx="2042006" cy="7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/>
          <p:nvPr/>
        </p:nvSpPr>
        <p:spPr>
          <a:xfrm>
            <a:off x="0" y="857250"/>
            <a:ext cx="9141714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2"/>
          <p:cNvSpPr txBox="1">
            <a:spLocks noGrp="1"/>
          </p:cNvSpPr>
          <p:nvPr>
            <p:ph type="title"/>
          </p:nvPr>
        </p:nvSpPr>
        <p:spPr>
          <a:xfrm>
            <a:off x="756139" y="987775"/>
            <a:ext cx="7631723" cy="83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de-DE" sz="3200" i="1"/>
              <a:t>Как да проверим текста на снимка?</a:t>
            </a:r>
            <a:endParaRPr sz="3000" i="1"/>
          </a:p>
        </p:txBody>
      </p:sp>
      <p:sp>
        <p:nvSpPr>
          <p:cNvPr id="165" name="Google Shape;165;p22"/>
          <p:cNvSpPr txBox="1">
            <a:spLocks noGrp="1"/>
          </p:cNvSpPr>
          <p:nvPr>
            <p:ph type="body" idx="1"/>
          </p:nvPr>
        </p:nvSpPr>
        <p:spPr>
          <a:xfrm>
            <a:off x="756139" y="1613630"/>
            <a:ext cx="7631723" cy="575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/>
          <a:p>
            <a:pPr marL="171450" lvl="0" indent="-1714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de-DE" sz="1500"/>
              <a:t>Изберете езика и преведете</a:t>
            </a:r>
            <a:endParaRPr sz="1500"/>
          </a:p>
        </p:txBody>
      </p:sp>
      <p:pic>
        <p:nvPicPr>
          <p:cNvPr id="166" name="Google Shape;16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1997" y="2072106"/>
            <a:ext cx="7117720" cy="384711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3"/>
          <p:cNvSpPr txBox="1">
            <a:spLocks noGrp="1"/>
          </p:cNvSpPr>
          <p:nvPr>
            <p:ph type="title"/>
          </p:nvPr>
        </p:nvSpPr>
        <p:spPr>
          <a:xfrm>
            <a:off x="479160" y="1336645"/>
            <a:ext cx="3467197" cy="268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</a:pPr>
            <a:r>
              <a:rPr lang="de-DE" sz="4000"/>
              <a:t>Самостоятелна работа</a:t>
            </a:r>
            <a:endParaRPr sz="4000"/>
          </a:p>
        </p:txBody>
      </p:sp>
      <p:sp>
        <p:nvSpPr>
          <p:cNvPr id="173" name="Google Shape;173;p23"/>
          <p:cNvSpPr txBox="1">
            <a:spLocks noGrp="1"/>
          </p:cNvSpPr>
          <p:nvPr>
            <p:ph type="body" idx="1"/>
          </p:nvPr>
        </p:nvSpPr>
        <p:spPr>
          <a:xfrm>
            <a:off x="479161" y="4330621"/>
            <a:ext cx="2678858" cy="116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 sz="1800"/>
              <a:t>Снимка 1. </a:t>
            </a:r>
            <a:endParaRPr/>
          </a:p>
        </p:txBody>
      </p:sp>
      <p:sp>
        <p:nvSpPr>
          <p:cNvPr id="174" name="Google Shape;174;p23"/>
          <p:cNvSpPr/>
          <p:nvPr/>
        </p:nvSpPr>
        <p:spPr>
          <a:xfrm>
            <a:off x="482459" y="4164200"/>
            <a:ext cx="2441321" cy="13716"/>
          </a:xfrm>
          <a:custGeom>
            <a:avLst/>
            <a:gdLst/>
            <a:ahLst/>
            <a:cxnLst/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1337310"/>
            <a:ext cx="4162806" cy="4162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/>
          <p:nvPr/>
        </p:nvSpPr>
        <p:spPr>
          <a:xfrm>
            <a:off x="0" y="832206"/>
            <a:ext cx="9144000" cy="53939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4"/>
          <p:cNvSpPr txBox="1">
            <a:spLocks noGrp="1"/>
          </p:cNvSpPr>
          <p:nvPr>
            <p:ph type="title"/>
          </p:nvPr>
        </p:nvSpPr>
        <p:spPr>
          <a:xfrm>
            <a:off x="628650" y="1075568"/>
            <a:ext cx="7886699" cy="699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de-DE" sz="4000"/>
              <a:t>Самостоятелна работа</a:t>
            </a:r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body" idx="1"/>
          </p:nvPr>
        </p:nvSpPr>
        <p:spPr>
          <a:xfrm>
            <a:off x="628650" y="1859045"/>
            <a:ext cx="7886699" cy="3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 sz="1800"/>
              <a:t>Снимка 2. </a:t>
            </a:r>
            <a:endParaRPr/>
          </a:p>
        </p:txBody>
      </p:sp>
      <p:pic>
        <p:nvPicPr>
          <p:cNvPr id="183" name="Google Shape;18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3483" y="2419469"/>
            <a:ext cx="5823791" cy="3239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/>
          <p:nvPr/>
        </p:nvSpPr>
        <p:spPr>
          <a:xfrm>
            <a:off x="278600" y="3770358"/>
            <a:ext cx="8865400" cy="91961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45000" sy="145000" algn="ctr" rotWithShape="0">
              <a:schemeClr val="lt1">
                <a:alpha val="85882"/>
              </a:scheme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 b="1" i="0" u="none" strike="noStrike" cap="small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Благодарим ви за вниманието</a:t>
            </a:r>
            <a:endParaRPr sz="4000" b="1" i="0" u="none" strike="noStrike" cap="small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9" name="Google Shape;18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6971" y="5191517"/>
            <a:ext cx="1807029" cy="1666483"/>
          </a:xfrm>
          <a:prstGeom prst="rect">
            <a:avLst/>
          </a:prstGeom>
          <a:noFill/>
          <a:ln w="19050" cap="flat" cmpd="sng">
            <a:solidFill>
              <a:srgbClr val="15485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0" name="Google Shape;190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5191517"/>
            <a:ext cx="7336971" cy="1667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/>
          <p:nvPr/>
        </p:nvSpPr>
        <p:spPr>
          <a:xfrm>
            <a:off x="0" y="857250"/>
            <a:ext cx="9141714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626366" y="1271930"/>
            <a:ext cx="3874452" cy="1256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de-DE" sz="3000"/>
              <a:t>ВИДЕО</a:t>
            </a:r>
            <a:endParaRPr sz="3000"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>
            <a:off x="2286001" y="1097881"/>
            <a:ext cx="6227051" cy="184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de-DE" sz="1500"/>
              <a:t>Отворете видеото на долния линк </a:t>
            </a:r>
            <a:r>
              <a:rPr lang="de-DE" sz="1500" u="sng">
                <a:solidFill>
                  <a:schemeClr val="hlink"/>
                </a:solidFill>
                <a:hlinkClick r:id="rId3"/>
              </a:rPr>
              <a:t>https://www.youtube.com/watch?v=CkCFDDCkG1k</a:t>
            </a:r>
            <a:r>
              <a:rPr lang="de-DE" sz="1500"/>
              <a:t>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de-DE" sz="1500"/>
              <a:t>Кликнете на трите хоризонтални точки под него (1)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de-DE" sz="1500"/>
              <a:t>Отворете транскрибирането (2)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de-DE" sz="1500"/>
              <a:t>Транскрибирането се показва (3) </a:t>
            </a:r>
            <a:endParaRPr/>
          </a:p>
          <a:p>
            <a:pPr marL="171450" lvl="0" indent="-9048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700"/>
              <a:buNone/>
            </a:pPr>
            <a:endParaRPr sz="1275"/>
          </a:p>
        </p:txBody>
      </p:sp>
      <p:pic>
        <p:nvPicPr>
          <p:cNvPr id="101" name="Google Shape;10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2731" y="2835573"/>
            <a:ext cx="7696175" cy="2924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/>
        </p:nvSpPr>
        <p:spPr>
          <a:xfrm>
            <a:off x="0" y="832206"/>
            <a:ext cx="9144000" cy="53939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628650" y="1075568"/>
            <a:ext cx="7886699" cy="699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de-DE" sz="4050"/>
              <a:t>ВИДЕО</a:t>
            </a:r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1"/>
          </p:nvPr>
        </p:nvSpPr>
        <p:spPr>
          <a:xfrm>
            <a:off x="628650" y="1859045"/>
            <a:ext cx="7886699" cy="3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44144"/>
              <a:buNone/>
            </a:pPr>
            <a:r>
              <a:rPr lang="de-DE" sz="1800"/>
              <a:t>Кликнете с десния бутон на мишката върху транскрибирането и изберете език. (4)</a:t>
            </a:r>
            <a:endParaRPr/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609" y="2255101"/>
            <a:ext cx="7790783" cy="333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/>
        </p:nvSpPr>
        <p:spPr>
          <a:xfrm>
            <a:off x="0" y="832206"/>
            <a:ext cx="9144000" cy="53939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628650" y="1075568"/>
            <a:ext cx="7886699" cy="699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de-DE" sz="4050"/>
              <a:t>ВИДЕО</a:t>
            </a:r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body" idx="1"/>
          </p:nvPr>
        </p:nvSpPr>
        <p:spPr>
          <a:xfrm>
            <a:off x="628650" y="1859045"/>
            <a:ext cx="7886699" cy="3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 sz="1800"/>
              <a:t>Транскрибирането ще се преведе на избрания от вас език (5)</a:t>
            </a:r>
            <a:endParaRPr/>
          </a:p>
        </p:txBody>
      </p:sp>
      <p:pic>
        <p:nvPicPr>
          <p:cNvPr id="117" name="Google Shape;11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51" y="2343040"/>
            <a:ext cx="7886699" cy="315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7"/>
          <p:cNvSpPr txBox="1">
            <a:spLocks noGrp="1"/>
          </p:cNvSpPr>
          <p:nvPr>
            <p:ph type="title"/>
          </p:nvPr>
        </p:nvSpPr>
        <p:spPr>
          <a:xfrm>
            <a:off x="-1" y="1234440"/>
            <a:ext cx="3250691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de-DE" sz="3600"/>
              <a:t>ИЗОБРАЖЕНИЕ</a:t>
            </a:r>
            <a:endParaRPr sz="3600"/>
          </a:p>
        </p:txBody>
      </p:sp>
      <p:sp>
        <p:nvSpPr>
          <p:cNvPr id="124" name="Google Shape;124;p17"/>
          <p:cNvSpPr/>
          <p:nvPr/>
        </p:nvSpPr>
        <p:spPr>
          <a:xfrm rot="5400000">
            <a:off x="2674619" y="1776222"/>
            <a:ext cx="1165860" cy="13716"/>
          </a:xfrm>
          <a:custGeom>
            <a:avLst/>
            <a:gdLst/>
            <a:ahLst/>
            <a:cxnLst/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3490721" y="1234440"/>
            <a:ext cx="5170932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de-DE" sz="1650"/>
              <a:t>Отворете (1) </a:t>
            </a:r>
            <a:r>
              <a:rPr lang="de-DE" sz="1650" u="sng">
                <a:solidFill>
                  <a:schemeClr val="hlink"/>
                </a:solidFill>
                <a:hlinkClick r:id="rId3"/>
              </a:rPr>
              <a:t>https://www.google.com/imghp?hl=EN</a:t>
            </a:r>
            <a:endParaRPr sz="165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200"/>
              <a:buChar char="•"/>
            </a:pPr>
            <a:r>
              <a:rPr lang="de-DE" sz="1650"/>
              <a:t> Търсене в „изображения“ (2)</a:t>
            </a:r>
            <a:endParaRPr sz="1650"/>
          </a:p>
        </p:txBody>
      </p:sp>
      <p:pic>
        <p:nvPicPr>
          <p:cNvPr id="126" name="Google Shape;12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2722" y="2575452"/>
            <a:ext cx="5629412" cy="2969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/>
          <p:nvPr/>
        </p:nvSpPr>
        <p:spPr>
          <a:xfrm>
            <a:off x="0" y="832206"/>
            <a:ext cx="9144000" cy="53939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8"/>
          <p:cNvSpPr txBox="1">
            <a:spLocks noGrp="1"/>
          </p:cNvSpPr>
          <p:nvPr>
            <p:ph type="body" idx="1"/>
          </p:nvPr>
        </p:nvSpPr>
        <p:spPr>
          <a:xfrm>
            <a:off x="628650" y="1859045"/>
            <a:ext cx="7886699" cy="3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72043"/>
              <a:buNone/>
            </a:pPr>
            <a:r>
              <a:rPr lang="de-DE" sz="1800"/>
              <a:t>Може да копирате URL на изображението (3) или да качите изображение  (4) от компютъра (5).</a:t>
            </a:r>
            <a:endParaRPr/>
          </a:p>
        </p:txBody>
      </p:sp>
      <p:pic>
        <p:nvPicPr>
          <p:cNvPr id="133" name="Google Shape;13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7587" y="2255101"/>
            <a:ext cx="5868826" cy="333056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8"/>
          <p:cNvSpPr txBox="1"/>
          <p:nvPr/>
        </p:nvSpPr>
        <p:spPr>
          <a:xfrm>
            <a:off x="628650" y="796986"/>
            <a:ext cx="3250691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de-DE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ИЗОБРАЖЕНИЕ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/>
        </p:nvSpPr>
        <p:spPr>
          <a:xfrm>
            <a:off x="0" y="832206"/>
            <a:ext cx="9144000" cy="53939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9"/>
          <p:cNvSpPr txBox="1">
            <a:spLocks noGrp="1"/>
          </p:cNvSpPr>
          <p:nvPr>
            <p:ph type="title"/>
          </p:nvPr>
        </p:nvSpPr>
        <p:spPr>
          <a:xfrm>
            <a:off x="628650" y="1075568"/>
            <a:ext cx="7886699" cy="699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48148"/>
              <a:buNone/>
            </a:pPr>
            <a:r>
              <a:rPr lang="de-DE" sz="4050" i="1"/>
              <a:t>Как да проверим текста на снимка?</a:t>
            </a:r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body" idx="1"/>
          </p:nvPr>
        </p:nvSpPr>
        <p:spPr>
          <a:xfrm>
            <a:off x="628650" y="1859045"/>
            <a:ext cx="7886699" cy="3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 sz="1800"/>
              <a:t>Оригинално изображение</a:t>
            </a:r>
            <a:endParaRPr/>
          </a:p>
        </p:txBody>
      </p:sp>
      <p:pic>
        <p:nvPicPr>
          <p:cNvPr id="142" name="Google Shape;142;p19" descr="Картина, която съдържа текст, открито, път&#10;&#10;Описанието е генерирано автоматично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034" y="2174512"/>
            <a:ext cx="7204753" cy="374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/>
        </p:nvSpPr>
        <p:spPr>
          <a:xfrm>
            <a:off x="0" y="832206"/>
            <a:ext cx="9144000" cy="53939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0"/>
          <p:cNvSpPr txBox="1">
            <a:spLocks noGrp="1"/>
          </p:cNvSpPr>
          <p:nvPr>
            <p:ph type="title"/>
          </p:nvPr>
        </p:nvSpPr>
        <p:spPr>
          <a:xfrm>
            <a:off x="628650" y="1075568"/>
            <a:ext cx="7886699" cy="699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48148"/>
              <a:buNone/>
            </a:pPr>
            <a:r>
              <a:rPr lang="de-DE" sz="4050" i="1"/>
              <a:t>Как да проверим текста на снимка?</a:t>
            </a:r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body" idx="1"/>
          </p:nvPr>
        </p:nvSpPr>
        <p:spPr>
          <a:xfrm>
            <a:off x="628650" y="1859045"/>
            <a:ext cx="7886699" cy="3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 sz="1800"/>
              <a:t>Отворете Image преводача</a:t>
            </a:r>
            <a:endParaRPr/>
          </a:p>
        </p:txBody>
      </p:sp>
      <p:pic>
        <p:nvPicPr>
          <p:cNvPr id="150" name="Google Shape;15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2674" y="2255101"/>
            <a:ext cx="6498653" cy="333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/>
          <p:nvPr/>
        </p:nvSpPr>
        <p:spPr>
          <a:xfrm>
            <a:off x="0" y="832206"/>
            <a:ext cx="9144000" cy="53939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1"/>
          <p:cNvSpPr txBox="1">
            <a:spLocks noGrp="1"/>
          </p:cNvSpPr>
          <p:nvPr>
            <p:ph type="title"/>
          </p:nvPr>
        </p:nvSpPr>
        <p:spPr>
          <a:xfrm>
            <a:off x="628650" y="1075568"/>
            <a:ext cx="7886699" cy="699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48148"/>
              <a:buNone/>
            </a:pPr>
            <a:r>
              <a:rPr lang="de-DE" sz="4050" i="1"/>
              <a:t>Как да проверим текста на снимка?</a:t>
            </a:r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body" idx="1"/>
          </p:nvPr>
        </p:nvSpPr>
        <p:spPr>
          <a:xfrm>
            <a:off x="628650" y="1859045"/>
            <a:ext cx="7886699" cy="3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 sz="1800"/>
              <a:t>Изберете изображението от компютъра</a:t>
            </a:r>
            <a:endParaRPr/>
          </a:p>
        </p:txBody>
      </p:sp>
      <p:pic>
        <p:nvPicPr>
          <p:cNvPr id="158" name="Google Shape;15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160" y="2258474"/>
            <a:ext cx="7189342" cy="368128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</Words>
  <Application>Microsoft Office PowerPoint</Application>
  <PresentationFormat>Bildschirmpräsentation (4:3)</PresentationFormat>
  <Paragraphs>32</Paragraphs>
  <Slides>13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Open Sans</vt:lpstr>
      <vt:lpstr>Calibri</vt:lpstr>
      <vt:lpstr>Candara</vt:lpstr>
      <vt:lpstr>Office</vt:lpstr>
      <vt:lpstr>PowerPoint-Präsentation</vt:lpstr>
      <vt:lpstr>ВИДЕО</vt:lpstr>
      <vt:lpstr>ВИДЕО</vt:lpstr>
      <vt:lpstr>ВИДЕО</vt:lpstr>
      <vt:lpstr>ИЗОБРАЖЕНИЕ</vt:lpstr>
      <vt:lpstr>PowerPoint-Präsentation</vt:lpstr>
      <vt:lpstr>Как да проверим текста на снимка?</vt:lpstr>
      <vt:lpstr>Как да проверим текста на снимка?</vt:lpstr>
      <vt:lpstr>Как да проверим текста на снимка?</vt:lpstr>
      <vt:lpstr>Как да проверим текста на снимка?</vt:lpstr>
      <vt:lpstr>Самостоятелна работа</vt:lpstr>
      <vt:lpstr>Самостоятелна работа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cp:lastModifiedBy>Oscar Schmucker</cp:lastModifiedBy>
  <cp:revision>2</cp:revision>
  <dcterms:modified xsi:type="dcterms:W3CDTF">2022-03-22T11:03:46Z</dcterms:modified>
</cp:coreProperties>
</file>