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handoutMasterIdLst>
    <p:handoutMasterId r:id="rId15"/>
  </p:handoutMasterIdLst>
  <p:sldIdLst>
    <p:sldId id="269" r:id="rId2"/>
    <p:sldId id="257" r:id="rId3"/>
    <p:sldId id="258" r:id="rId4"/>
    <p:sldId id="259" r:id="rId5"/>
    <p:sldId id="260" r:id="rId6"/>
    <p:sldId id="261" r:id="rId7"/>
    <p:sldId id="262" r:id="rId8"/>
    <p:sldId id="263" r:id="rId9"/>
    <p:sldId id="265" r:id="rId10"/>
    <p:sldId id="266" r:id="rId11"/>
    <p:sldId id="264" r:id="rId12"/>
    <p:sldId id="267" r:id="rId13"/>
  </p:sldIdLst>
  <p:sldSz cx="12192000" cy="6858000"/>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mon Foss-Jähn" initials="TFJ" lastIdx="1" clrIdx="0">
    <p:extLst>
      <p:ext uri="{19B8F6BF-5375-455C-9EA6-DF929625EA0E}">
        <p15:presenceInfo xmlns:p15="http://schemas.microsoft.com/office/powerpoint/2012/main" userId="e3a89c6c35dcc02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58" autoAdjust="0"/>
    <p:restoredTop sz="63608" autoAdjust="0"/>
  </p:normalViewPr>
  <p:slideViewPr>
    <p:cSldViewPr snapToGrid="0">
      <p:cViewPr varScale="1">
        <p:scale>
          <a:sx n="67" d="100"/>
          <a:sy n="67" d="100"/>
        </p:scale>
        <p:origin x="226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on Foss-Jähn" userId="e3a89c6c35dcc02d" providerId="LiveId" clId="{D43AC6B2-B4F9-4A7D-A8D1-02E3B8140D5B}"/>
    <pc:docChg chg="undo custSel addSld delSld modSld sldOrd">
      <pc:chgData name="Timon Foss-Jähn" userId="e3a89c6c35dcc02d" providerId="LiveId" clId="{D43AC6B2-B4F9-4A7D-A8D1-02E3B8140D5B}" dt="2021-06-08T10:54:49.696" v="706" actId="27636"/>
      <pc:docMkLst>
        <pc:docMk/>
      </pc:docMkLst>
      <pc:sldChg chg="addSp modSp mod setBg">
        <pc:chgData name="Timon Foss-Jähn" userId="e3a89c6c35dcc02d" providerId="LiveId" clId="{D43AC6B2-B4F9-4A7D-A8D1-02E3B8140D5B}" dt="2021-06-08T09:37:08.449" v="88"/>
        <pc:sldMkLst>
          <pc:docMk/>
          <pc:sldMk cId="3885229519" sldId="256"/>
        </pc:sldMkLst>
        <pc:picChg chg="add mod">
          <ac:chgData name="Timon Foss-Jähn" userId="e3a89c6c35dcc02d" providerId="LiveId" clId="{D43AC6B2-B4F9-4A7D-A8D1-02E3B8140D5B}" dt="2021-06-08T09:30:56.564" v="53" actId="1076"/>
          <ac:picMkLst>
            <pc:docMk/>
            <pc:sldMk cId="3885229519" sldId="256"/>
            <ac:picMk id="22" creationId="{BDC46113-88E0-4945-A1A9-723B1DF838A5}"/>
          </ac:picMkLst>
        </pc:picChg>
        <pc:picChg chg="add mod">
          <ac:chgData name="Timon Foss-Jähn" userId="e3a89c6c35dcc02d" providerId="LiveId" clId="{D43AC6B2-B4F9-4A7D-A8D1-02E3B8140D5B}" dt="2021-06-08T09:31:06.450" v="54" actId="1076"/>
          <ac:picMkLst>
            <pc:docMk/>
            <pc:sldMk cId="3885229519" sldId="256"/>
            <ac:picMk id="29" creationId="{6751ED4C-9DFB-4820-A042-FB2ED493695A}"/>
          </ac:picMkLst>
        </pc:picChg>
        <pc:picChg chg="add mod">
          <ac:chgData name="Timon Foss-Jähn" userId="e3a89c6c35dcc02d" providerId="LiveId" clId="{D43AC6B2-B4F9-4A7D-A8D1-02E3B8140D5B}" dt="2021-06-08T09:31:15.582" v="55" actId="1076"/>
          <ac:picMkLst>
            <pc:docMk/>
            <pc:sldMk cId="3885229519" sldId="256"/>
            <ac:picMk id="35" creationId="{97A3104A-5525-427E-8A19-DA62DA9B8967}"/>
          </ac:picMkLst>
        </pc:picChg>
        <pc:picChg chg="add mod">
          <ac:chgData name="Timon Foss-Jähn" userId="e3a89c6c35dcc02d" providerId="LiveId" clId="{D43AC6B2-B4F9-4A7D-A8D1-02E3B8140D5B}" dt="2021-06-08T09:31:24.845" v="56" actId="1076"/>
          <ac:picMkLst>
            <pc:docMk/>
            <pc:sldMk cId="3885229519" sldId="256"/>
            <ac:picMk id="42" creationId="{870E5D45-92A1-4B8E-8CE7-7185235E9BCA}"/>
          </ac:picMkLst>
        </pc:picChg>
        <pc:picChg chg="add mod">
          <ac:chgData name="Timon Foss-Jähn" userId="e3a89c6c35dcc02d" providerId="LiveId" clId="{D43AC6B2-B4F9-4A7D-A8D1-02E3B8140D5B}" dt="2021-06-08T09:31:29.648" v="57" actId="1076"/>
          <ac:picMkLst>
            <pc:docMk/>
            <pc:sldMk cId="3885229519" sldId="256"/>
            <ac:picMk id="44" creationId="{DC84A240-06C1-45AB-8770-67AFECFA1851}"/>
          </ac:picMkLst>
        </pc:picChg>
        <pc:picChg chg="add mod">
          <ac:chgData name="Timon Foss-Jähn" userId="e3a89c6c35dcc02d" providerId="LiveId" clId="{D43AC6B2-B4F9-4A7D-A8D1-02E3B8140D5B}" dt="2021-06-08T09:31:36.442" v="58" actId="1076"/>
          <ac:picMkLst>
            <pc:docMk/>
            <pc:sldMk cId="3885229519" sldId="256"/>
            <ac:picMk id="47" creationId="{72656132-DC56-4C85-B898-F6E763168F05}"/>
          </ac:picMkLst>
        </pc:picChg>
      </pc:sldChg>
      <pc:sldChg chg="addSp delSp modSp new mod setBg setClrOvrMap addCm modNotesTx">
        <pc:chgData name="Timon Foss-Jähn" userId="e3a89c6c35dcc02d" providerId="LiveId" clId="{D43AC6B2-B4F9-4A7D-A8D1-02E3B8140D5B}" dt="2021-06-08T10:54:29.989" v="703" actId="207"/>
        <pc:sldMkLst>
          <pc:docMk/>
          <pc:sldMk cId="2582484260" sldId="257"/>
        </pc:sldMkLst>
        <pc:spChg chg="mod">
          <ac:chgData name="Timon Foss-Jähn" userId="e3a89c6c35dcc02d" providerId="LiveId" clId="{D43AC6B2-B4F9-4A7D-A8D1-02E3B8140D5B}" dt="2021-06-08T09:35:26.899" v="83" actId="26606"/>
          <ac:spMkLst>
            <pc:docMk/>
            <pc:sldMk cId="2582484260" sldId="257"/>
            <ac:spMk id="2" creationId="{D4E79F69-B92B-4698-9F3B-4488A4C35DAC}"/>
          </ac:spMkLst>
        </pc:spChg>
        <pc:spChg chg="del">
          <ac:chgData name="Timon Foss-Jähn" userId="e3a89c6c35dcc02d" providerId="LiveId" clId="{D43AC6B2-B4F9-4A7D-A8D1-02E3B8140D5B}" dt="2021-06-08T09:32:17.078" v="60" actId="931"/>
          <ac:spMkLst>
            <pc:docMk/>
            <pc:sldMk cId="2582484260" sldId="257"/>
            <ac:spMk id="3" creationId="{ECA31816-035B-4070-84C7-CE02B3FEA1F5}"/>
          </ac:spMkLst>
        </pc:spChg>
        <pc:spChg chg="add mod">
          <ac:chgData name="Timon Foss-Jähn" userId="e3a89c6c35dcc02d" providerId="LiveId" clId="{D43AC6B2-B4F9-4A7D-A8D1-02E3B8140D5B}" dt="2021-06-08T10:54:29.989" v="703" actId="207"/>
          <ac:spMkLst>
            <pc:docMk/>
            <pc:sldMk cId="2582484260" sldId="257"/>
            <ac:spMk id="7" creationId="{E127A09B-5C88-457B-9457-959016BF349E}"/>
          </ac:spMkLst>
        </pc:spChg>
        <pc:spChg chg="add del">
          <ac:chgData name="Timon Foss-Jähn" userId="e3a89c6c35dcc02d" providerId="LiveId" clId="{D43AC6B2-B4F9-4A7D-A8D1-02E3B8140D5B}" dt="2021-06-08T09:35:26.899" v="83" actId="26606"/>
          <ac:spMkLst>
            <pc:docMk/>
            <pc:sldMk cId="2582484260" sldId="257"/>
            <ac:spMk id="14" creationId="{E7218290-08E7-4AB8-8549-F625B01F0DCB}"/>
          </ac:spMkLst>
        </pc:spChg>
        <pc:spChg chg="add del">
          <ac:chgData name="Timon Foss-Jähn" userId="e3a89c6c35dcc02d" providerId="LiveId" clId="{D43AC6B2-B4F9-4A7D-A8D1-02E3B8140D5B}" dt="2021-06-08T09:35:26.899" v="83" actId="26606"/>
          <ac:spMkLst>
            <pc:docMk/>
            <pc:sldMk cId="2582484260" sldId="257"/>
            <ac:spMk id="16" creationId="{CE9A9457-874F-4EEB-BF07-9CEA561C1196}"/>
          </ac:spMkLst>
        </pc:spChg>
        <pc:spChg chg="add del">
          <ac:chgData name="Timon Foss-Jähn" userId="e3a89c6c35dcc02d" providerId="LiveId" clId="{D43AC6B2-B4F9-4A7D-A8D1-02E3B8140D5B}" dt="2021-06-08T09:35:26.895" v="82" actId="26606"/>
          <ac:spMkLst>
            <pc:docMk/>
            <pc:sldMk cId="2582484260" sldId="257"/>
            <ac:spMk id="21" creationId="{E7218290-08E7-4AB8-8549-F625B01F0DCB}"/>
          </ac:spMkLst>
        </pc:spChg>
        <pc:spChg chg="add del">
          <ac:chgData name="Timon Foss-Jähn" userId="e3a89c6c35dcc02d" providerId="LiveId" clId="{D43AC6B2-B4F9-4A7D-A8D1-02E3B8140D5B}" dt="2021-06-08T09:35:26.895" v="82" actId="26606"/>
          <ac:spMkLst>
            <pc:docMk/>
            <pc:sldMk cId="2582484260" sldId="257"/>
            <ac:spMk id="23" creationId="{CE9A9457-874F-4EEB-BF07-9CEA561C1196}"/>
          </ac:spMkLst>
        </pc:spChg>
        <pc:spChg chg="add">
          <ac:chgData name="Timon Foss-Jähn" userId="e3a89c6c35dcc02d" providerId="LiveId" clId="{D43AC6B2-B4F9-4A7D-A8D1-02E3B8140D5B}" dt="2021-06-08T09:35:26.899" v="83" actId="26606"/>
          <ac:spMkLst>
            <pc:docMk/>
            <pc:sldMk cId="2582484260" sldId="257"/>
            <ac:spMk id="25" creationId="{A789735F-B733-49C7-8AB4-3F5148C6551A}"/>
          </ac:spMkLst>
        </pc:spChg>
        <pc:spChg chg="add">
          <ac:chgData name="Timon Foss-Jähn" userId="e3a89c6c35dcc02d" providerId="LiveId" clId="{D43AC6B2-B4F9-4A7D-A8D1-02E3B8140D5B}" dt="2021-06-08T09:35:26.899" v="83" actId="26606"/>
          <ac:spMkLst>
            <pc:docMk/>
            <pc:sldMk cId="2582484260" sldId="257"/>
            <ac:spMk id="26" creationId="{3DAD064D-86F0-42ED-B520-99689857918E}"/>
          </ac:spMkLst>
        </pc:spChg>
        <pc:spChg chg="add">
          <ac:chgData name="Timon Foss-Jähn" userId="e3a89c6c35dcc02d" providerId="LiveId" clId="{D43AC6B2-B4F9-4A7D-A8D1-02E3B8140D5B}" dt="2021-06-08T09:35:26.899" v="83" actId="26606"/>
          <ac:spMkLst>
            <pc:docMk/>
            <pc:sldMk cId="2582484260" sldId="257"/>
            <ac:spMk id="27" creationId="{1D7071EC-BCB9-494C-A9A6-CF6667C0018F}"/>
          </ac:spMkLst>
        </pc:spChg>
        <pc:picChg chg="add del mod">
          <ac:chgData name="Timon Foss-Jähn" userId="e3a89c6c35dcc02d" providerId="LiveId" clId="{D43AC6B2-B4F9-4A7D-A8D1-02E3B8140D5B}" dt="2021-06-08T09:32:49.572" v="64" actId="478"/>
          <ac:picMkLst>
            <pc:docMk/>
            <pc:sldMk cId="2582484260" sldId="257"/>
            <ac:picMk id="5" creationId="{8F0B9053-0CFD-4AB9-831E-CB4D15BB30DF}"/>
          </ac:picMkLst>
        </pc:picChg>
        <pc:picChg chg="add mod ord">
          <ac:chgData name="Timon Foss-Jähn" userId="e3a89c6c35dcc02d" providerId="LiveId" clId="{D43AC6B2-B4F9-4A7D-A8D1-02E3B8140D5B}" dt="2021-06-08T09:40:30.476" v="103" actId="1076"/>
          <ac:picMkLst>
            <pc:docMk/>
            <pc:sldMk cId="2582484260" sldId="257"/>
            <ac:picMk id="9" creationId="{07CCB0FE-2B33-4522-9E51-A5C6422EC7C2}"/>
          </ac:picMkLst>
        </pc:picChg>
        <pc:picChg chg="add mod">
          <ac:chgData name="Timon Foss-Jähn" userId="e3a89c6c35dcc02d" providerId="LiveId" clId="{D43AC6B2-B4F9-4A7D-A8D1-02E3B8140D5B}" dt="2021-06-08T09:41:07.034" v="105" actId="1076"/>
          <ac:picMkLst>
            <pc:docMk/>
            <pc:sldMk cId="2582484260" sldId="257"/>
            <ac:picMk id="11" creationId="{FFB9370F-9C90-4EE5-80B1-C8545FF1FC12}"/>
          </ac:picMkLst>
        </pc:picChg>
        <pc:picChg chg="add del mod">
          <ac:chgData name="Timon Foss-Jähn" userId="e3a89c6c35dcc02d" providerId="LiveId" clId="{D43AC6B2-B4F9-4A7D-A8D1-02E3B8140D5B}" dt="2021-06-08T09:39:07.617" v="98"/>
          <ac:picMkLst>
            <pc:docMk/>
            <pc:sldMk cId="2582484260" sldId="257"/>
            <ac:picMk id="19" creationId="{768A9007-67AE-48A0-A415-049C782827DA}"/>
          </ac:picMkLst>
        </pc:picChg>
        <pc:picChg chg="add del mod">
          <ac:chgData name="Timon Foss-Jähn" userId="e3a89c6c35dcc02d" providerId="LiveId" clId="{D43AC6B2-B4F9-4A7D-A8D1-02E3B8140D5B}" dt="2021-06-08T09:39:07.617" v="98"/>
          <ac:picMkLst>
            <pc:docMk/>
            <pc:sldMk cId="2582484260" sldId="257"/>
            <ac:picMk id="20" creationId="{67BFBBA7-4F72-431E-A77F-3BC111DECFE9}"/>
          </ac:picMkLst>
        </pc:picChg>
        <pc:picChg chg="add del mod">
          <ac:chgData name="Timon Foss-Jähn" userId="e3a89c6c35dcc02d" providerId="LiveId" clId="{D43AC6B2-B4F9-4A7D-A8D1-02E3B8140D5B}" dt="2021-06-08T09:39:07.617" v="98"/>
          <ac:picMkLst>
            <pc:docMk/>
            <pc:sldMk cId="2582484260" sldId="257"/>
            <ac:picMk id="22" creationId="{E4398412-AAB7-4782-B8E4-733166F669E8}"/>
          </ac:picMkLst>
        </pc:picChg>
        <pc:picChg chg="add del mod">
          <ac:chgData name="Timon Foss-Jähn" userId="e3a89c6c35dcc02d" providerId="LiveId" clId="{D43AC6B2-B4F9-4A7D-A8D1-02E3B8140D5B}" dt="2021-06-08T09:39:07.617" v="98"/>
          <ac:picMkLst>
            <pc:docMk/>
            <pc:sldMk cId="2582484260" sldId="257"/>
            <ac:picMk id="24" creationId="{EE0BF47D-2779-4C58-ADB6-C84BADB78ABC}"/>
          </ac:picMkLst>
        </pc:picChg>
        <pc:picChg chg="add del mod">
          <ac:chgData name="Timon Foss-Jähn" userId="e3a89c6c35dcc02d" providerId="LiveId" clId="{D43AC6B2-B4F9-4A7D-A8D1-02E3B8140D5B}" dt="2021-06-08T09:39:07.617" v="98"/>
          <ac:picMkLst>
            <pc:docMk/>
            <pc:sldMk cId="2582484260" sldId="257"/>
            <ac:picMk id="28" creationId="{51F92C3F-29A1-40FC-81DB-728B7FD78B07}"/>
          </ac:picMkLst>
        </pc:picChg>
        <pc:picChg chg="add del mod">
          <ac:chgData name="Timon Foss-Jähn" userId="e3a89c6c35dcc02d" providerId="LiveId" clId="{D43AC6B2-B4F9-4A7D-A8D1-02E3B8140D5B}" dt="2021-06-08T09:39:07.617" v="98"/>
          <ac:picMkLst>
            <pc:docMk/>
            <pc:sldMk cId="2582484260" sldId="257"/>
            <ac:picMk id="29" creationId="{E9B005D8-C0AC-40CC-A51B-E91BEF60FE35}"/>
          </ac:picMkLst>
        </pc:picChg>
      </pc:sldChg>
      <pc:sldChg chg="modSp add mod modNotesTx">
        <pc:chgData name="Timon Foss-Jähn" userId="e3a89c6c35dcc02d" providerId="LiveId" clId="{D43AC6B2-B4F9-4A7D-A8D1-02E3B8140D5B}" dt="2021-06-08T10:54:25.814" v="702" actId="207"/>
        <pc:sldMkLst>
          <pc:docMk/>
          <pc:sldMk cId="592626505" sldId="258"/>
        </pc:sldMkLst>
        <pc:spChg chg="mod">
          <ac:chgData name="Timon Foss-Jähn" userId="e3a89c6c35dcc02d" providerId="LiveId" clId="{D43AC6B2-B4F9-4A7D-A8D1-02E3B8140D5B}" dt="2021-06-08T09:42:26.170" v="111"/>
          <ac:spMkLst>
            <pc:docMk/>
            <pc:sldMk cId="592626505" sldId="258"/>
            <ac:spMk id="2" creationId="{D4E79F69-B92B-4698-9F3B-4488A4C35DAC}"/>
          </ac:spMkLst>
        </pc:spChg>
        <pc:spChg chg="mod">
          <ac:chgData name="Timon Foss-Jähn" userId="e3a89c6c35dcc02d" providerId="LiveId" clId="{D43AC6B2-B4F9-4A7D-A8D1-02E3B8140D5B}" dt="2021-06-08T10:54:25.814" v="702" actId="207"/>
          <ac:spMkLst>
            <pc:docMk/>
            <pc:sldMk cId="592626505" sldId="258"/>
            <ac:spMk id="7" creationId="{E127A09B-5C88-457B-9457-959016BF349E}"/>
          </ac:spMkLst>
        </pc:spChg>
      </pc:sldChg>
      <pc:sldChg chg="add del">
        <pc:chgData name="Timon Foss-Jähn" userId="e3a89c6c35dcc02d" providerId="LiveId" clId="{D43AC6B2-B4F9-4A7D-A8D1-02E3B8140D5B}" dt="2021-06-08T09:41:22.526" v="106" actId="2696"/>
        <pc:sldMkLst>
          <pc:docMk/>
          <pc:sldMk cId="3617220325" sldId="258"/>
        </pc:sldMkLst>
      </pc:sldChg>
      <pc:sldChg chg="modSp add mod modNotesTx">
        <pc:chgData name="Timon Foss-Jähn" userId="e3a89c6c35dcc02d" providerId="LiveId" clId="{D43AC6B2-B4F9-4A7D-A8D1-02E3B8140D5B}" dt="2021-06-08T10:54:16.744" v="701" actId="207"/>
        <pc:sldMkLst>
          <pc:docMk/>
          <pc:sldMk cId="436814580" sldId="259"/>
        </pc:sldMkLst>
        <pc:spChg chg="mod">
          <ac:chgData name="Timon Foss-Jähn" userId="e3a89c6c35dcc02d" providerId="LiveId" clId="{D43AC6B2-B4F9-4A7D-A8D1-02E3B8140D5B}" dt="2021-06-08T10:00:37.657" v="226" actId="27636"/>
          <ac:spMkLst>
            <pc:docMk/>
            <pc:sldMk cId="436814580" sldId="259"/>
            <ac:spMk id="2" creationId="{D4E79F69-B92B-4698-9F3B-4488A4C35DAC}"/>
          </ac:spMkLst>
        </pc:spChg>
        <pc:spChg chg="mod">
          <ac:chgData name="Timon Foss-Jähn" userId="e3a89c6c35dcc02d" providerId="LiveId" clId="{D43AC6B2-B4F9-4A7D-A8D1-02E3B8140D5B}" dt="2021-06-08T10:54:16.744" v="701" actId="207"/>
          <ac:spMkLst>
            <pc:docMk/>
            <pc:sldMk cId="436814580" sldId="259"/>
            <ac:spMk id="7" creationId="{E127A09B-5C88-457B-9457-959016BF349E}"/>
          </ac:spMkLst>
        </pc:spChg>
      </pc:sldChg>
      <pc:sldChg chg="modSp add mod modNotesTx">
        <pc:chgData name="Timon Foss-Jähn" userId="e3a89c6c35dcc02d" providerId="LiveId" clId="{D43AC6B2-B4F9-4A7D-A8D1-02E3B8140D5B}" dt="2021-06-08T10:53:08.981" v="700" actId="20577"/>
        <pc:sldMkLst>
          <pc:docMk/>
          <pc:sldMk cId="1265303397" sldId="260"/>
        </pc:sldMkLst>
        <pc:spChg chg="mod">
          <ac:chgData name="Timon Foss-Jähn" userId="e3a89c6c35dcc02d" providerId="LiveId" clId="{D43AC6B2-B4F9-4A7D-A8D1-02E3B8140D5B}" dt="2021-06-08T10:14:05.476" v="261" actId="27636"/>
          <ac:spMkLst>
            <pc:docMk/>
            <pc:sldMk cId="1265303397" sldId="260"/>
            <ac:spMk id="2" creationId="{D4E79F69-B92B-4698-9F3B-4488A4C35DAC}"/>
          </ac:spMkLst>
        </pc:spChg>
        <pc:spChg chg="mod">
          <ac:chgData name="Timon Foss-Jähn" userId="e3a89c6c35dcc02d" providerId="LiveId" clId="{D43AC6B2-B4F9-4A7D-A8D1-02E3B8140D5B}" dt="2021-06-08T10:53:08.981" v="700" actId="20577"/>
          <ac:spMkLst>
            <pc:docMk/>
            <pc:sldMk cId="1265303397" sldId="260"/>
            <ac:spMk id="7" creationId="{E127A09B-5C88-457B-9457-959016BF349E}"/>
          </ac:spMkLst>
        </pc:spChg>
      </pc:sldChg>
      <pc:sldChg chg="modSp add mod modNotesTx">
        <pc:chgData name="Timon Foss-Jähn" userId="e3a89c6c35dcc02d" providerId="LiveId" clId="{D43AC6B2-B4F9-4A7D-A8D1-02E3B8140D5B}" dt="2021-06-08T10:30:35.499" v="344" actId="1076"/>
        <pc:sldMkLst>
          <pc:docMk/>
          <pc:sldMk cId="1930709460" sldId="261"/>
        </pc:sldMkLst>
        <pc:spChg chg="mod">
          <ac:chgData name="Timon Foss-Jähn" userId="e3a89c6c35dcc02d" providerId="LiveId" clId="{D43AC6B2-B4F9-4A7D-A8D1-02E3B8140D5B}" dt="2021-06-08T10:30:35.499" v="344" actId="1076"/>
          <ac:spMkLst>
            <pc:docMk/>
            <pc:sldMk cId="1930709460" sldId="261"/>
            <ac:spMk id="2" creationId="{D4E79F69-B92B-4698-9F3B-4488A4C35DAC}"/>
          </ac:spMkLst>
        </pc:spChg>
        <pc:spChg chg="mod">
          <ac:chgData name="Timon Foss-Jähn" userId="e3a89c6c35dcc02d" providerId="LiveId" clId="{D43AC6B2-B4F9-4A7D-A8D1-02E3B8140D5B}" dt="2021-06-08T10:30:03.232" v="340" actId="20577"/>
          <ac:spMkLst>
            <pc:docMk/>
            <pc:sldMk cId="1930709460" sldId="261"/>
            <ac:spMk id="7" creationId="{E127A09B-5C88-457B-9457-959016BF349E}"/>
          </ac:spMkLst>
        </pc:spChg>
      </pc:sldChg>
      <pc:sldChg chg="modSp add mod modNotesTx">
        <pc:chgData name="Timon Foss-Jähn" userId="e3a89c6c35dcc02d" providerId="LiveId" clId="{D43AC6B2-B4F9-4A7D-A8D1-02E3B8140D5B}" dt="2021-06-08T10:32:59.550" v="378" actId="20577"/>
        <pc:sldMkLst>
          <pc:docMk/>
          <pc:sldMk cId="3882300490" sldId="262"/>
        </pc:sldMkLst>
        <pc:spChg chg="mod">
          <ac:chgData name="Timon Foss-Jähn" userId="e3a89c6c35dcc02d" providerId="LiveId" clId="{D43AC6B2-B4F9-4A7D-A8D1-02E3B8140D5B}" dt="2021-06-08T10:30:45.463" v="346" actId="14100"/>
          <ac:spMkLst>
            <pc:docMk/>
            <pc:sldMk cId="3882300490" sldId="262"/>
            <ac:spMk id="2" creationId="{D4E79F69-B92B-4698-9F3B-4488A4C35DAC}"/>
          </ac:spMkLst>
        </pc:spChg>
        <pc:spChg chg="mod">
          <ac:chgData name="Timon Foss-Jähn" userId="e3a89c6c35dcc02d" providerId="LiveId" clId="{D43AC6B2-B4F9-4A7D-A8D1-02E3B8140D5B}" dt="2021-06-08T10:32:59.550" v="378" actId="20577"/>
          <ac:spMkLst>
            <pc:docMk/>
            <pc:sldMk cId="3882300490" sldId="262"/>
            <ac:spMk id="7" creationId="{E127A09B-5C88-457B-9457-959016BF349E}"/>
          </ac:spMkLst>
        </pc:spChg>
      </pc:sldChg>
      <pc:sldChg chg="modSp add mod modNotesTx">
        <pc:chgData name="Timon Foss-Jähn" userId="e3a89c6c35dcc02d" providerId="LiveId" clId="{D43AC6B2-B4F9-4A7D-A8D1-02E3B8140D5B}" dt="2021-06-08T10:46:44.373" v="676" actId="20577"/>
        <pc:sldMkLst>
          <pc:docMk/>
          <pc:sldMk cId="4052358466" sldId="263"/>
        </pc:sldMkLst>
        <pc:spChg chg="mod">
          <ac:chgData name="Timon Foss-Jähn" userId="e3a89c6c35dcc02d" providerId="LiveId" clId="{D43AC6B2-B4F9-4A7D-A8D1-02E3B8140D5B}" dt="2021-06-08T10:46:44.373" v="676" actId="20577"/>
          <ac:spMkLst>
            <pc:docMk/>
            <pc:sldMk cId="4052358466" sldId="263"/>
            <ac:spMk id="2" creationId="{D4E79F69-B92B-4698-9F3B-4488A4C35DAC}"/>
          </ac:spMkLst>
        </pc:spChg>
        <pc:spChg chg="mod">
          <ac:chgData name="Timon Foss-Jähn" userId="e3a89c6c35dcc02d" providerId="LiveId" clId="{D43AC6B2-B4F9-4A7D-A8D1-02E3B8140D5B}" dt="2021-06-08T10:35:00.409" v="418" actId="2710"/>
          <ac:spMkLst>
            <pc:docMk/>
            <pc:sldMk cId="4052358466" sldId="263"/>
            <ac:spMk id="7" creationId="{E127A09B-5C88-457B-9457-959016BF349E}"/>
          </ac:spMkLst>
        </pc:spChg>
      </pc:sldChg>
      <pc:sldChg chg="modSp add mod modNotesTx">
        <pc:chgData name="Timon Foss-Jähn" userId="e3a89c6c35dcc02d" providerId="LiveId" clId="{D43AC6B2-B4F9-4A7D-A8D1-02E3B8140D5B}" dt="2021-06-08T10:54:49.696" v="706" actId="27636"/>
        <pc:sldMkLst>
          <pc:docMk/>
          <pc:sldMk cId="1157853093" sldId="264"/>
        </pc:sldMkLst>
        <pc:spChg chg="mod">
          <ac:chgData name="Timon Foss-Jähn" userId="e3a89c6c35dcc02d" providerId="LiveId" clId="{D43AC6B2-B4F9-4A7D-A8D1-02E3B8140D5B}" dt="2021-06-08T10:37:10.559" v="430"/>
          <ac:spMkLst>
            <pc:docMk/>
            <pc:sldMk cId="1157853093" sldId="264"/>
            <ac:spMk id="2" creationId="{D4E79F69-B92B-4698-9F3B-4488A4C35DAC}"/>
          </ac:spMkLst>
        </pc:spChg>
        <pc:spChg chg="mod">
          <ac:chgData name="Timon Foss-Jähn" userId="e3a89c6c35dcc02d" providerId="LiveId" clId="{D43AC6B2-B4F9-4A7D-A8D1-02E3B8140D5B}" dt="2021-06-08T10:54:49.696" v="706" actId="27636"/>
          <ac:spMkLst>
            <pc:docMk/>
            <pc:sldMk cId="1157853093" sldId="264"/>
            <ac:spMk id="7" creationId="{E127A09B-5C88-457B-9457-959016BF349E}"/>
          </ac:spMkLst>
        </pc:spChg>
      </pc:sldChg>
      <pc:sldChg chg="modSp add mod modNotesTx">
        <pc:chgData name="Timon Foss-Jähn" userId="e3a89c6c35dcc02d" providerId="LiveId" clId="{D43AC6B2-B4F9-4A7D-A8D1-02E3B8140D5B}" dt="2021-06-08T10:47:22.169" v="685" actId="20577"/>
        <pc:sldMkLst>
          <pc:docMk/>
          <pc:sldMk cId="4065126495" sldId="265"/>
        </pc:sldMkLst>
        <pc:spChg chg="mod">
          <ac:chgData name="Timon Foss-Jähn" userId="e3a89c6c35dcc02d" providerId="LiveId" clId="{D43AC6B2-B4F9-4A7D-A8D1-02E3B8140D5B}" dt="2021-06-08T10:47:08.872" v="683" actId="20577"/>
          <ac:spMkLst>
            <pc:docMk/>
            <pc:sldMk cId="4065126495" sldId="265"/>
            <ac:spMk id="2" creationId="{D4E79F69-B92B-4698-9F3B-4488A4C35DAC}"/>
          </ac:spMkLst>
        </pc:spChg>
        <pc:spChg chg="mod">
          <ac:chgData name="Timon Foss-Jähn" userId="e3a89c6c35dcc02d" providerId="LiveId" clId="{D43AC6B2-B4F9-4A7D-A8D1-02E3B8140D5B}" dt="2021-06-08T10:47:13.312" v="684" actId="20577"/>
          <ac:spMkLst>
            <pc:docMk/>
            <pc:sldMk cId="4065126495" sldId="265"/>
            <ac:spMk id="7" creationId="{E127A09B-5C88-457B-9457-959016BF349E}"/>
          </ac:spMkLst>
        </pc:spChg>
      </pc:sldChg>
      <pc:sldChg chg="modSp add mod">
        <pc:chgData name="Timon Foss-Jähn" userId="e3a89c6c35dcc02d" providerId="LiveId" clId="{D43AC6B2-B4F9-4A7D-A8D1-02E3B8140D5B}" dt="2021-06-08T10:47:29.602" v="688" actId="20577"/>
        <pc:sldMkLst>
          <pc:docMk/>
          <pc:sldMk cId="3089379722" sldId="266"/>
        </pc:sldMkLst>
        <pc:spChg chg="mod">
          <ac:chgData name="Timon Foss-Jähn" userId="e3a89c6c35dcc02d" providerId="LiveId" clId="{D43AC6B2-B4F9-4A7D-A8D1-02E3B8140D5B}" dt="2021-06-08T10:47:29.602" v="688" actId="20577"/>
          <ac:spMkLst>
            <pc:docMk/>
            <pc:sldMk cId="3089379722" sldId="266"/>
            <ac:spMk id="2" creationId="{D4E79F69-B92B-4698-9F3B-4488A4C35DAC}"/>
          </ac:spMkLst>
        </pc:spChg>
      </pc:sldChg>
      <pc:sldChg chg="modSp add mod ord">
        <pc:chgData name="Timon Foss-Jähn" userId="e3a89c6c35dcc02d" providerId="LiveId" clId="{D43AC6B2-B4F9-4A7D-A8D1-02E3B8140D5B}" dt="2021-06-08T10:48:22.932" v="693" actId="20577"/>
        <pc:sldMkLst>
          <pc:docMk/>
          <pc:sldMk cId="3152505436" sldId="267"/>
        </pc:sldMkLst>
        <pc:spChg chg="mod">
          <ac:chgData name="Timon Foss-Jähn" userId="e3a89c6c35dcc02d" providerId="LiveId" clId="{D43AC6B2-B4F9-4A7D-A8D1-02E3B8140D5B}" dt="2021-06-08T10:48:22.932" v="693" actId="20577"/>
          <ac:spMkLst>
            <pc:docMk/>
            <pc:sldMk cId="3152505436" sldId="267"/>
            <ac:spMk id="3" creationId="{114AEDD6-8FC2-46D4-9D34-904A969525F4}"/>
          </ac:spMkLst>
        </pc:spChg>
      </pc:sldChg>
    </pc:docChg>
  </pc:docChgLst>
  <pc:docChgLst>
    <pc:chgData name="Timon Foss-Jähn" userId="e3a89c6c35dcc02d" providerId="LiveId" clId="{593925A4-3C52-4B24-96EE-6E2687602C40}"/>
    <pc:docChg chg="custSel modSld">
      <pc:chgData name="Timon Foss-Jähn" userId="e3a89c6c35dcc02d" providerId="LiveId" clId="{593925A4-3C52-4B24-96EE-6E2687602C40}" dt="2021-07-22T10:49:20.957" v="566"/>
      <pc:docMkLst>
        <pc:docMk/>
      </pc:docMkLst>
      <pc:sldChg chg="modSp mod modNotesTx">
        <pc:chgData name="Timon Foss-Jähn" userId="e3a89c6c35dcc02d" providerId="LiveId" clId="{593925A4-3C52-4B24-96EE-6E2687602C40}" dt="2021-07-22T10:23:05.390" v="565" actId="1076"/>
        <pc:sldMkLst>
          <pc:docMk/>
          <pc:sldMk cId="4065126495" sldId="265"/>
        </pc:sldMkLst>
        <pc:spChg chg="mod">
          <ac:chgData name="Timon Foss-Jähn" userId="e3a89c6c35dcc02d" providerId="LiveId" clId="{593925A4-3C52-4B24-96EE-6E2687602C40}" dt="2021-07-22T10:23:05.390" v="565" actId="1076"/>
          <ac:spMkLst>
            <pc:docMk/>
            <pc:sldMk cId="4065126495" sldId="265"/>
            <ac:spMk id="2" creationId="{D4E79F69-B92B-4698-9F3B-4488A4C35DAC}"/>
          </ac:spMkLst>
        </pc:spChg>
        <pc:spChg chg="mod">
          <ac:chgData name="Timon Foss-Jähn" userId="e3a89c6c35dcc02d" providerId="LiveId" clId="{593925A4-3C52-4B24-96EE-6E2687602C40}" dt="2021-07-22T10:19:43.046" v="564" actId="313"/>
          <ac:spMkLst>
            <pc:docMk/>
            <pc:sldMk cId="4065126495" sldId="265"/>
            <ac:spMk id="7" creationId="{E127A09B-5C88-457B-9457-959016BF349E}"/>
          </ac:spMkLst>
        </pc:spChg>
      </pc:sldChg>
      <pc:sldChg chg="modSp mod modNotesTx">
        <pc:chgData name="Timon Foss-Jähn" userId="e3a89c6c35dcc02d" providerId="LiveId" clId="{593925A4-3C52-4B24-96EE-6E2687602C40}" dt="2021-07-22T10:49:20.957" v="566"/>
        <pc:sldMkLst>
          <pc:docMk/>
          <pc:sldMk cId="3089379722" sldId="266"/>
        </pc:sldMkLst>
        <pc:spChg chg="mod">
          <ac:chgData name="Timon Foss-Jähn" userId="e3a89c6c35dcc02d" providerId="LiveId" clId="{593925A4-3C52-4B24-96EE-6E2687602C40}" dt="2021-07-22T09:59:56.278" v="328" actId="14100"/>
          <ac:spMkLst>
            <pc:docMk/>
            <pc:sldMk cId="3089379722" sldId="266"/>
            <ac:spMk id="2" creationId="{D4E79F69-B92B-4698-9F3B-4488A4C35DAC}"/>
          </ac:spMkLst>
        </pc:spChg>
        <pc:spChg chg="mod">
          <ac:chgData name="Timon Foss-Jähn" userId="e3a89c6c35dcc02d" providerId="LiveId" clId="{593925A4-3C52-4B24-96EE-6E2687602C40}" dt="2021-07-22T10:49:20.957" v="566"/>
          <ac:spMkLst>
            <pc:docMk/>
            <pc:sldMk cId="3089379722" sldId="266"/>
            <ac:spMk id="7" creationId="{E127A09B-5C88-457B-9457-959016BF349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46A12B2F-90D1-4EEF-BBC2-A38B4E5339AF}" type="datetimeFigureOut">
              <a:rPr lang="de-DE" smtClean="0"/>
              <a:t>22.04.22</a:t>
            </a:fld>
            <a:endParaRPr lang="de-DE"/>
          </a:p>
        </p:txBody>
      </p:sp>
      <p:sp>
        <p:nvSpPr>
          <p:cNvPr id="4" name="Fußzeilenplatzhalt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6636F405-BBCA-4736-9F10-B8542176F20A}" type="slidenum">
              <a:rPr lang="de-DE" smtClean="0"/>
              <a:t>‹Nr.›</a:t>
            </a:fld>
            <a:endParaRPr lang="de-DE"/>
          </a:p>
        </p:txBody>
      </p:sp>
    </p:spTree>
    <p:extLst>
      <p:ext uri="{BB962C8B-B14F-4D97-AF65-F5344CB8AC3E}">
        <p14:creationId xmlns:p14="http://schemas.microsoft.com/office/powerpoint/2010/main" val="230998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1"/>
            <a:ext cx="2945659" cy="498056"/>
          </a:xfrm>
          <a:prstGeom prst="rect">
            <a:avLst/>
          </a:prstGeom>
        </p:spPr>
        <p:txBody>
          <a:bodyPr vert="horz" lIns="91440" tIns="45720" rIns="91440" bIns="45720" rtlCol="0"/>
          <a:lstStyle>
            <a:lvl1pPr algn="r">
              <a:defRPr sz="1200"/>
            </a:lvl1pPr>
          </a:lstStyle>
          <a:p>
            <a:fld id="{3F817C72-DB77-47F1-81A1-A05CF44B3AEB}" type="datetimeFigureOut">
              <a:rPr lang="de-DE" smtClean="0"/>
              <a:t>22.04.22</a:t>
            </a:fld>
            <a:endParaRPr lang="de-DE"/>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77194"/>
            <a:ext cx="5438140" cy="3908615"/>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CBC9B78-5997-4B6F-A3E6-866FE8FC5311}" type="slidenum">
              <a:rPr lang="de-DE" smtClean="0"/>
              <a:t>‹Nr.›</a:t>
            </a:fld>
            <a:endParaRPr lang="de-DE"/>
          </a:p>
        </p:txBody>
      </p:sp>
    </p:spTree>
    <p:extLst>
      <p:ext uri="{BB962C8B-B14F-4D97-AF65-F5344CB8AC3E}">
        <p14:creationId xmlns:p14="http://schemas.microsoft.com/office/powerpoint/2010/main" val="554991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pl-PL" dirty="0" err="1"/>
              <a:t>Guten</a:t>
            </a:r>
            <a:r>
              <a:rPr lang="pl-PL" dirty="0"/>
              <a:t> Tag.</a:t>
            </a:r>
            <a:endParaRPr lang="de-DE" dirty="0"/>
          </a:p>
          <a:p>
            <a:r>
              <a:rPr lang="pl-PL" dirty="0"/>
              <a:t> </a:t>
            </a:r>
            <a:endParaRPr lang="pl-PL" dirty="0">
              <a:cs typeface="Calibri"/>
            </a:endParaRPr>
          </a:p>
          <a:p>
            <a:r>
              <a:rPr lang="pl-PL" dirty="0"/>
              <a:t>wir </a:t>
            </a:r>
            <a:r>
              <a:rPr lang="pl-PL" dirty="0" err="1"/>
              <a:t>freuen</a:t>
            </a:r>
            <a:r>
              <a:rPr lang="pl-PL" dirty="0"/>
              <a:t> </a:t>
            </a:r>
            <a:r>
              <a:rPr lang="pl-PL" dirty="0" err="1"/>
              <a:t>uns</a:t>
            </a:r>
            <a:r>
              <a:rPr lang="pl-PL" dirty="0"/>
              <a:t>, </a:t>
            </a:r>
            <a:r>
              <a:rPr lang="pl-PL" dirty="0" err="1"/>
              <a:t>Sie</a:t>
            </a:r>
            <a:r>
              <a:rPr lang="pl-PL" dirty="0"/>
              <a:t> </a:t>
            </a:r>
            <a:r>
              <a:rPr lang="pl-PL" dirty="0" err="1"/>
              <a:t>heute</a:t>
            </a:r>
            <a:r>
              <a:rPr lang="pl-PL" dirty="0"/>
              <a:t> </a:t>
            </a:r>
            <a:r>
              <a:rPr lang="pl-PL" dirty="0" err="1"/>
              <a:t>zu</a:t>
            </a:r>
            <a:r>
              <a:rPr lang="pl-PL" dirty="0"/>
              <a:t> </a:t>
            </a:r>
            <a:r>
              <a:rPr lang="pl-PL" dirty="0" err="1"/>
              <a:t>dem</a:t>
            </a:r>
            <a:r>
              <a:rPr lang="pl-PL" dirty="0"/>
              <a:t> </a:t>
            </a:r>
            <a:r>
              <a:rPr lang="pl-PL" dirty="0" err="1"/>
              <a:t>Webinar</a:t>
            </a:r>
            <a:r>
              <a:rPr lang="pl-PL" dirty="0"/>
              <a:t> </a:t>
            </a:r>
            <a:r>
              <a:rPr lang="pl-PL" dirty="0" err="1"/>
              <a:t>zum</a:t>
            </a:r>
            <a:r>
              <a:rPr lang="pl-PL" dirty="0"/>
              <a:t> </a:t>
            </a:r>
            <a:r>
              <a:rPr lang="pl-PL" dirty="0" err="1"/>
              <a:t>Thema</a:t>
            </a:r>
            <a:r>
              <a:rPr lang="pl-PL" dirty="0"/>
              <a:t> "</a:t>
            </a:r>
            <a:r>
              <a:rPr lang="pl-PL" dirty="0" err="1"/>
              <a:t>Politische</a:t>
            </a:r>
            <a:r>
              <a:rPr lang="pl-PL" dirty="0"/>
              <a:t> </a:t>
            </a:r>
            <a:r>
              <a:rPr lang="pl-PL" dirty="0" err="1"/>
              <a:t>Bildung</a:t>
            </a:r>
            <a:r>
              <a:rPr lang="pl-PL" dirty="0"/>
              <a:t> </a:t>
            </a:r>
            <a:r>
              <a:rPr lang="pl-PL" dirty="0" err="1"/>
              <a:t>als</a:t>
            </a:r>
            <a:r>
              <a:rPr lang="pl-PL" dirty="0"/>
              <a:t> </a:t>
            </a:r>
            <a:r>
              <a:rPr lang="pl-PL" dirty="0" err="1"/>
              <a:t>Querschnittsaufgabe</a:t>
            </a:r>
            <a:r>
              <a:rPr lang="pl-PL" dirty="0"/>
              <a:t>" </a:t>
            </a:r>
            <a:r>
              <a:rPr lang="pl-PL" dirty="0" err="1"/>
              <a:t>begrüßen</a:t>
            </a:r>
            <a:r>
              <a:rPr lang="pl-PL" dirty="0"/>
              <a:t> </a:t>
            </a:r>
            <a:r>
              <a:rPr lang="pl-PL" dirty="0" err="1"/>
              <a:t>zu</a:t>
            </a:r>
            <a:r>
              <a:rPr lang="pl-PL" dirty="0"/>
              <a:t> </a:t>
            </a:r>
            <a:r>
              <a:rPr lang="pl-PL" dirty="0" err="1"/>
              <a:t>dürfen</a:t>
            </a:r>
            <a:r>
              <a:rPr lang="pl-PL" dirty="0"/>
              <a:t>. </a:t>
            </a:r>
            <a:r>
              <a:rPr lang="pl-PL" dirty="0" err="1"/>
              <a:t>Die</a:t>
            </a:r>
            <a:r>
              <a:rPr lang="pl-PL" dirty="0"/>
              <a:t> </a:t>
            </a:r>
            <a:r>
              <a:rPr lang="pl-PL" dirty="0" err="1"/>
              <a:t>politische</a:t>
            </a:r>
            <a:r>
              <a:rPr lang="pl-PL" dirty="0"/>
              <a:t> </a:t>
            </a:r>
            <a:r>
              <a:rPr lang="pl-PL" dirty="0" err="1"/>
              <a:t>Bildung</a:t>
            </a:r>
            <a:r>
              <a:rPr lang="pl-PL" dirty="0"/>
              <a:t> </a:t>
            </a:r>
            <a:r>
              <a:rPr lang="pl-PL" dirty="0" err="1"/>
              <a:t>ist</a:t>
            </a:r>
            <a:r>
              <a:rPr lang="pl-PL" dirty="0"/>
              <a:t> </a:t>
            </a:r>
            <a:r>
              <a:rPr lang="pl-PL" dirty="0" err="1"/>
              <a:t>einer</a:t>
            </a:r>
            <a:r>
              <a:rPr lang="pl-PL" dirty="0"/>
              <a:t> der </a:t>
            </a:r>
            <a:r>
              <a:rPr lang="pl-PL" dirty="0" err="1"/>
              <a:t>Bereiche</a:t>
            </a:r>
            <a:r>
              <a:rPr lang="pl-PL" dirty="0"/>
              <a:t>, mit </a:t>
            </a:r>
            <a:r>
              <a:rPr lang="pl-PL" dirty="0" err="1"/>
              <a:t>denen</a:t>
            </a:r>
            <a:r>
              <a:rPr lang="pl-PL" dirty="0"/>
              <a:t> wir </a:t>
            </a:r>
            <a:r>
              <a:rPr lang="pl-PL" dirty="0" err="1"/>
              <a:t>uns</a:t>
            </a:r>
            <a:r>
              <a:rPr lang="pl-PL" dirty="0"/>
              <a:t> im </a:t>
            </a:r>
            <a:r>
              <a:rPr lang="pl-PL" dirty="0" err="1"/>
              <a:t>Rahmen</a:t>
            </a:r>
            <a:r>
              <a:rPr lang="pl-PL" dirty="0"/>
              <a:t> des Erasmus+ </a:t>
            </a:r>
            <a:r>
              <a:rPr lang="pl-PL" dirty="0" err="1"/>
              <a:t>Projekts</a:t>
            </a:r>
            <a:r>
              <a:rPr lang="pl-PL" dirty="0"/>
              <a:t> "</a:t>
            </a:r>
            <a:r>
              <a:rPr lang="pl-PL" dirty="0" err="1"/>
              <a:t>Challenging</a:t>
            </a:r>
            <a:r>
              <a:rPr lang="pl-PL" dirty="0"/>
              <a:t> </a:t>
            </a:r>
            <a:r>
              <a:rPr lang="pl-PL" dirty="0" err="1"/>
              <a:t>Hotile</a:t>
            </a:r>
            <a:r>
              <a:rPr lang="pl-PL" dirty="0"/>
              <a:t> </a:t>
            </a:r>
            <a:r>
              <a:rPr lang="pl-PL" dirty="0" err="1"/>
              <a:t>Views</a:t>
            </a:r>
            <a:r>
              <a:rPr lang="pl-PL" dirty="0"/>
              <a:t> and </a:t>
            </a:r>
            <a:r>
              <a:rPr lang="pl-PL" dirty="0" err="1"/>
              <a:t>Fostering</a:t>
            </a:r>
            <a:r>
              <a:rPr lang="pl-PL" dirty="0"/>
              <a:t> </a:t>
            </a:r>
            <a:r>
              <a:rPr lang="pl-PL" dirty="0" err="1"/>
              <a:t>Competences</a:t>
            </a:r>
            <a:r>
              <a:rPr lang="pl-PL" dirty="0"/>
              <a:t> </a:t>
            </a:r>
            <a:r>
              <a:rPr lang="pl-PL" dirty="0" err="1"/>
              <a:t>Sparkling</a:t>
            </a:r>
            <a:r>
              <a:rPr lang="pl-PL" dirty="0"/>
              <a:t> </a:t>
            </a:r>
            <a:r>
              <a:rPr lang="pl-PL" dirty="0" err="1"/>
              <a:t>Moves</a:t>
            </a:r>
            <a:r>
              <a:rPr lang="pl-PL" dirty="0"/>
              <a:t> for VET </a:t>
            </a:r>
            <a:r>
              <a:rPr lang="pl-PL" dirty="0" err="1"/>
              <a:t>Teachers</a:t>
            </a:r>
            <a:r>
              <a:rPr lang="pl-PL" dirty="0"/>
              <a:t>", kurz "CLIO", </a:t>
            </a:r>
            <a:r>
              <a:rPr lang="pl-PL" dirty="0" err="1"/>
              <a:t>beschäftigen</a:t>
            </a:r>
            <a:r>
              <a:rPr lang="pl-PL" dirty="0"/>
              <a:t>. </a:t>
            </a:r>
            <a:r>
              <a:rPr lang="pl-PL" dirty="0" err="1"/>
              <a:t>Diese</a:t>
            </a:r>
            <a:r>
              <a:rPr lang="pl-PL" dirty="0"/>
              <a:t> </a:t>
            </a:r>
            <a:r>
              <a:rPr lang="pl-PL" dirty="0" err="1"/>
              <a:t>Präsentation</a:t>
            </a:r>
            <a:r>
              <a:rPr lang="pl-PL" dirty="0"/>
              <a:t> </a:t>
            </a:r>
            <a:r>
              <a:rPr lang="pl-PL" dirty="0" err="1"/>
              <a:t>ist</a:t>
            </a:r>
            <a:r>
              <a:rPr lang="pl-PL" dirty="0"/>
              <a:t> </a:t>
            </a:r>
            <a:r>
              <a:rPr lang="pl-PL" dirty="0" err="1"/>
              <a:t>das</a:t>
            </a:r>
            <a:r>
              <a:rPr lang="pl-PL" dirty="0"/>
              <a:t> </a:t>
            </a:r>
            <a:r>
              <a:rPr lang="pl-PL" dirty="0" err="1"/>
              <a:t>Ergebnis</a:t>
            </a:r>
            <a:r>
              <a:rPr lang="pl-PL" dirty="0"/>
              <a:t> der </a:t>
            </a:r>
            <a:r>
              <a:rPr lang="pl-PL" dirty="0" err="1"/>
              <a:t>Zusammenarbeit</a:t>
            </a:r>
            <a:r>
              <a:rPr lang="pl-PL" dirty="0"/>
              <a:t> </a:t>
            </a:r>
            <a:r>
              <a:rPr lang="pl-PL" dirty="0" err="1"/>
              <a:t>zwischen</a:t>
            </a:r>
            <a:r>
              <a:rPr lang="pl-PL" dirty="0"/>
              <a:t> </a:t>
            </a:r>
            <a:r>
              <a:rPr lang="pl-PL" dirty="0" err="1"/>
              <a:t>Partnern</a:t>
            </a:r>
            <a:r>
              <a:rPr lang="pl-PL" dirty="0"/>
              <a:t> </a:t>
            </a:r>
            <a:r>
              <a:rPr lang="pl-PL" dirty="0" err="1"/>
              <a:t>aus</a:t>
            </a:r>
            <a:r>
              <a:rPr lang="pl-PL" dirty="0"/>
              <a:t> </a:t>
            </a:r>
            <a:r>
              <a:rPr lang="pl-PL" dirty="0" err="1"/>
              <a:t>Deutschland</a:t>
            </a:r>
            <a:r>
              <a:rPr lang="pl-PL" dirty="0"/>
              <a:t>, </a:t>
            </a:r>
            <a:r>
              <a:rPr lang="pl-PL" dirty="0" err="1"/>
              <a:t>Kroatien</a:t>
            </a:r>
            <a:r>
              <a:rPr lang="pl-PL" dirty="0"/>
              <a:t>, </a:t>
            </a:r>
            <a:r>
              <a:rPr lang="pl-PL" dirty="0" err="1"/>
              <a:t>Österreich</a:t>
            </a:r>
            <a:r>
              <a:rPr lang="pl-PL" dirty="0"/>
              <a:t> </a:t>
            </a:r>
            <a:r>
              <a:rPr lang="pl-PL" dirty="0" err="1"/>
              <a:t>und</a:t>
            </a:r>
            <a:r>
              <a:rPr lang="pl-PL" dirty="0"/>
              <a:t> Polen.</a:t>
            </a:r>
            <a:endParaRPr lang="pl-PL" dirty="0">
              <a:cs typeface="Calibri"/>
            </a:endParaRPr>
          </a:p>
          <a:p>
            <a:endParaRPr lang="de-DE" dirty="0">
              <a:cs typeface="Calibri"/>
            </a:endParaRPr>
          </a:p>
        </p:txBody>
      </p:sp>
      <p:sp>
        <p:nvSpPr>
          <p:cNvPr id="4" name="Foliennummernplatzhalter 3"/>
          <p:cNvSpPr>
            <a:spLocks noGrp="1"/>
          </p:cNvSpPr>
          <p:nvPr>
            <p:ph type="sldNum" sz="quarter" idx="10"/>
          </p:nvPr>
        </p:nvSpPr>
        <p:spPr/>
        <p:txBody>
          <a:bodyPr/>
          <a:lstStyle/>
          <a:p>
            <a:fld id="{FCBC9B78-5997-4B6F-A3E6-866FE8FC5311}" type="slidenum">
              <a:rPr lang="de-DE" smtClean="0"/>
              <a:t>1</a:t>
            </a:fld>
            <a:endParaRPr lang="de-DE"/>
          </a:p>
        </p:txBody>
      </p:sp>
    </p:spTree>
    <p:extLst>
      <p:ext uri="{BB962C8B-B14F-4D97-AF65-F5344CB8AC3E}">
        <p14:creationId xmlns:p14="http://schemas.microsoft.com/office/powerpoint/2010/main" val="1225536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Projektbeschreibung </a:t>
            </a:r>
          </a:p>
          <a:p>
            <a:r>
              <a:rPr lang="de-DE" dirty="0"/>
              <a:t>Schule ohne Rassismus - Schule mit Courage ist sowohl ein Projekt, als auch ein  landesweites  Schulnetzwerk. Das Programm  wurde in Deutschland 1995 vom  Verein Aktion Courage e. V. initiiert, um Schüler*innen unabhängig von den Inhalten im Lehrplan eine Möglichkeit zu geben, ihren Beitrag für ein positives Schulklima zu leisten. Es beruht damit verstärkt auf der Eigeninitiative und dem Interesse der Schüler*innen, sich zu engagieren. Das Projekt hat sich im Laufe der Zeit  weiterentwickelt  und  nimmt  nicht  nur  Rassismus  im  klassischen  Sinne,  sondern  alle  „Ideologien  der Ungleichwertigkeit"  in  den  Blick.  So  werden  Formen  von  </a:t>
            </a:r>
            <a:r>
              <a:rPr lang="de-DE" dirty="0" err="1"/>
              <a:t>Diskrimierung</a:t>
            </a:r>
            <a:r>
              <a:rPr lang="de-DE" dirty="0"/>
              <a:t>  wie  Antisemitismus,  </a:t>
            </a:r>
            <a:r>
              <a:rPr lang="de-DE" dirty="0" err="1"/>
              <a:t>Antiziganismus</a:t>
            </a:r>
            <a:r>
              <a:rPr lang="de-DE" dirty="0"/>
              <a:t>, Homo- und Trans*</a:t>
            </a:r>
            <a:r>
              <a:rPr lang="de-DE" dirty="0" err="1"/>
              <a:t>feindlichkeit</a:t>
            </a:r>
            <a:r>
              <a:rPr lang="de-DE" dirty="0"/>
              <a:t>, Muslimfeindlichkeit, Sexismus und Rechtsextremismus gleichwertig berücksichtigt. „Schule  ohne  Rassismus  -  Schule  mit  Courage”  ist  eine  bundesweite  Aktion,  bei  der außerdem auch Schulen aus den Niederlanden, Österreich und Spanien beteiligt sind. </a:t>
            </a:r>
          </a:p>
          <a:p>
            <a:endParaRPr lang="de-DE" dirty="0"/>
          </a:p>
          <a:p>
            <a:r>
              <a:rPr lang="de-DE" dirty="0"/>
              <a:t>Ziele des Projekts  </a:t>
            </a:r>
          </a:p>
          <a:p>
            <a:r>
              <a:rPr lang="de-DE" dirty="0"/>
              <a:t>Grundsätzlich geht es bei dem Projekt um die Ausbildung von Zivilcourage, die Diskussion über diskriminierende Verhaltensweisen und die Stärkung eines positivem, offenen Schulklimas.  Das Programm von “Schule ohne Rassismus - Schule mit Courage” gründet auf Konzepten der Demokratieerziehung und setzt den Anspruch, Kinder und Jugendliche in der Ausbildung ihrer Werte und Haltungen zu unterstützen und Partizipation, sowie die Anerkennung von Menschenrechten zu stärken. Zusätzlich soll die Akzeptanz von religiöser und weltanschaulicher Pluralität gefördert werden.  Des Weiteren möchte es Schulen motivieren, sich mit Kooperationspartnern aus der Region im Bereich der außerschulischen und Menschrechtsbildung zu vernetzen, um sich gesellschaftlichen Herausforderungen und Problemen zu stellen.  </a:t>
            </a:r>
          </a:p>
          <a:p>
            <a:endParaRPr lang="de-DE" dirty="0"/>
          </a:p>
          <a:p>
            <a:r>
              <a:rPr lang="de-DE" dirty="0"/>
              <a:t>Durchführung des Projekts  </a:t>
            </a:r>
          </a:p>
          <a:p>
            <a:r>
              <a:rPr lang="de-DE" dirty="0"/>
              <a:t>Schule können den Titel “Schule ohne Rassismus - Schule mit Courage erwerben. Grundvoraussetzung dafür ist das schriftlich fixierte Bekenntnis von mindestens 70 Prozent aller Angehörigen einer Schule zu den drei Regeln  der  Kampagne.  Durch  diese  Selbstverpflichtung  erklären  sie  erstens,  sich  für  die  Umsetzung nachhaltiger  Projekte,  Aktionen  und  Veranstaltungen  zur  Überwindung  von  Diskriminierung  einzusetzen. Zweitens  geloben  sie,  dass  wenn  es  an  der  Schule  zu  Gewalt,  diskriminierenden  Äußerungen  oder Handlungen  kommt,  sie  für  eine  aktive Auseinandersetzung  mit  der  Situation  einstehen  und  an  Wegen  zur respektvollen  Begegnung  arbeiten.  Drittens  verpflichtet  sich  die  Schule,  jährlich  wiederkehrend  Projekte  und schulweite Aktionen gegen alle Formen von Diskriminierung und Gewalt durchzuführen. Dies kann zum Beispiel   in   Form   von   Projektwochen,   oder   anderen   Aktionen   wie   Filmvorführungen,   oder unterrichtsfächerübergreifenden   Gemeinschaftsprojekten,   wie   beispielsweise   die   Organisation   eines internationalen Festes. </a:t>
            </a:r>
          </a:p>
          <a:p>
            <a:endParaRPr lang="de-DE" dirty="0"/>
          </a:p>
        </p:txBody>
      </p:sp>
      <p:sp>
        <p:nvSpPr>
          <p:cNvPr id="4" name="Foliennummernplatzhalter 3"/>
          <p:cNvSpPr>
            <a:spLocks noGrp="1"/>
          </p:cNvSpPr>
          <p:nvPr>
            <p:ph type="sldNum" sz="quarter" idx="5"/>
          </p:nvPr>
        </p:nvSpPr>
        <p:spPr/>
        <p:txBody>
          <a:bodyPr/>
          <a:lstStyle/>
          <a:p>
            <a:fld id="{FCBC9B78-5997-4B6F-A3E6-866FE8FC5311}" type="slidenum">
              <a:rPr lang="de-DE" smtClean="0"/>
              <a:t>10</a:t>
            </a:fld>
            <a:endParaRPr lang="de-DE"/>
          </a:p>
        </p:txBody>
      </p:sp>
    </p:spTree>
    <p:extLst>
      <p:ext uri="{BB962C8B-B14F-4D97-AF65-F5344CB8AC3E}">
        <p14:creationId xmlns:p14="http://schemas.microsoft.com/office/powerpoint/2010/main" val="1184456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 </a:t>
            </a:r>
            <a:endParaRPr lang="de-DE" dirty="0"/>
          </a:p>
        </p:txBody>
      </p:sp>
      <p:sp>
        <p:nvSpPr>
          <p:cNvPr id="4" name="Foliennummernplatzhalter 3"/>
          <p:cNvSpPr>
            <a:spLocks noGrp="1"/>
          </p:cNvSpPr>
          <p:nvPr>
            <p:ph type="sldNum" sz="quarter" idx="5"/>
          </p:nvPr>
        </p:nvSpPr>
        <p:spPr/>
        <p:txBody>
          <a:bodyPr/>
          <a:lstStyle/>
          <a:p>
            <a:fld id="{FCBC9B78-5997-4B6F-A3E6-866FE8FC5311}" type="slidenum">
              <a:rPr lang="de-DE" smtClean="0"/>
              <a:t>11</a:t>
            </a:fld>
            <a:endParaRPr lang="de-DE"/>
          </a:p>
        </p:txBody>
      </p:sp>
    </p:spTree>
    <p:extLst>
      <p:ext uri="{BB962C8B-B14F-4D97-AF65-F5344CB8AC3E}">
        <p14:creationId xmlns:p14="http://schemas.microsoft.com/office/powerpoint/2010/main" val="3745850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CBC9B78-5997-4B6F-A3E6-866FE8FC5311}" type="slidenum">
              <a:rPr lang="de-DE" smtClean="0"/>
              <a:t>12</a:t>
            </a:fld>
            <a:endParaRPr lang="de-DE"/>
          </a:p>
        </p:txBody>
      </p:sp>
    </p:spTree>
    <p:extLst>
      <p:ext uri="{BB962C8B-B14F-4D97-AF65-F5344CB8AC3E}">
        <p14:creationId xmlns:p14="http://schemas.microsoft.com/office/powerpoint/2010/main" val="2226994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effectLst/>
                <a:latin typeface="Times New Roman" panose="02020603050405020304" pitchFamily="18" charset="0"/>
                <a:ea typeface="Calibri" panose="020F0502020204030204" pitchFamily="34" charset="0"/>
                <a:cs typeface="Arial" panose="020B0604020202020204" pitchFamily="34" charset="0"/>
              </a:rPr>
              <a:t> Zunächst soll die Struktur des folgenden Webinars kurz skizziert werden, ehe mit den eigentlichen Inhalten begonnen wird. In einem ersten Schritt soll zunächst erläutert werden, was sich hinter dem Begriff </a:t>
            </a:r>
            <a:r>
              <a:rPr lang="de-DE" sz="1200" i="1" dirty="0" err="1">
                <a:effectLst/>
                <a:latin typeface="Times New Roman" panose="02020603050405020304" pitchFamily="18" charset="0"/>
                <a:ea typeface="Calibri" panose="020F0502020204030204" pitchFamily="34" charset="0"/>
                <a:cs typeface="Arial" panose="020B0604020202020204" pitchFamily="34" charset="0"/>
              </a:rPr>
              <a:t>whole</a:t>
            </a:r>
            <a:r>
              <a:rPr lang="de-DE" sz="1200" i="1" dirty="0">
                <a:effectLst/>
                <a:latin typeface="Times New Roman" panose="02020603050405020304" pitchFamily="18" charset="0"/>
                <a:ea typeface="Calibri" panose="020F0502020204030204" pitchFamily="34" charset="0"/>
                <a:cs typeface="Arial" panose="020B0604020202020204" pitchFamily="34" charset="0"/>
              </a:rPr>
              <a:t> </a:t>
            </a:r>
            <a:r>
              <a:rPr lang="de-DE" sz="1200" i="1" dirty="0" err="1">
                <a:effectLst/>
                <a:latin typeface="Times New Roman" panose="02020603050405020304" pitchFamily="18" charset="0"/>
                <a:ea typeface="Calibri" panose="020F0502020204030204" pitchFamily="34" charset="0"/>
                <a:cs typeface="Arial" panose="020B0604020202020204" pitchFamily="34" charset="0"/>
              </a:rPr>
              <a:t>school</a:t>
            </a:r>
            <a:r>
              <a:rPr lang="de-DE" sz="1200" i="1" dirty="0">
                <a:effectLst/>
                <a:latin typeface="Times New Roman" panose="02020603050405020304" pitchFamily="18" charset="0"/>
                <a:ea typeface="Calibri" panose="020F0502020204030204" pitchFamily="34" charset="0"/>
                <a:cs typeface="Arial" panose="020B0604020202020204" pitchFamily="34" charset="0"/>
              </a:rPr>
              <a:t> </a:t>
            </a:r>
            <a:r>
              <a:rPr lang="de-DE" sz="1200" i="1" dirty="0" err="1">
                <a:effectLst/>
                <a:latin typeface="Times New Roman" panose="02020603050405020304" pitchFamily="18" charset="0"/>
                <a:ea typeface="Calibri" panose="020F0502020204030204" pitchFamily="34" charset="0"/>
                <a:cs typeface="Arial" panose="020B0604020202020204" pitchFamily="34" charset="0"/>
              </a:rPr>
              <a:t>approach</a:t>
            </a:r>
            <a:r>
              <a:rPr lang="de-DE" sz="1200" dirty="0">
                <a:effectLst/>
                <a:latin typeface="Times New Roman" panose="02020603050405020304" pitchFamily="18" charset="0"/>
                <a:ea typeface="Calibri" panose="020F0502020204030204" pitchFamily="34" charset="0"/>
                <a:cs typeface="Arial" panose="020B0604020202020204" pitchFamily="34" charset="0"/>
              </a:rPr>
              <a:t> eigentlich verbirgt und die grundlegenden Ideen erläutert werden. Anschließend wird zunächst ein Blick auf die allgemeinen Ziele des </a:t>
            </a:r>
            <a:r>
              <a:rPr lang="de-DE" sz="1200" i="1" dirty="0" err="1">
                <a:effectLst/>
                <a:latin typeface="Times New Roman" panose="02020603050405020304" pitchFamily="18" charset="0"/>
                <a:ea typeface="Calibri" panose="020F0502020204030204" pitchFamily="34" charset="0"/>
                <a:cs typeface="Arial" panose="020B0604020202020204" pitchFamily="34" charset="0"/>
              </a:rPr>
              <a:t>whole</a:t>
            </a:r>
            <a:r>
              <a:rPr lang="de-DE" sz="1200" i="1" dirty="0">
                <a:effectLst/>
                <a:latin typeface="Times New Roman" panose="02020603050405020304" pitchFamily="18" charset="0"/>
                <a:ea typeface="Calibri" panose="020F0502020204030204" pitchFamily="34" charset="0"/>
                <a:cs typeface="Arial" panose="020B0604020202020204" pitchFamily="34" charset="0"/>
              </a:rPr>
              <a:t> </a:t>
            </a:r>
            <a:r>
              <a:rPr lang="de-DE" sz="1200" i="1" dirty="0" err="1">
                <a:effectLst/>
                <a:latin typeface="Times New Roman" panose="02020603050405020304" pitchFamily="18" charset="0"/>
                <a:ea typeface="Calibri" panose="020F0502020204030204" pitchFamily="34" charset="0"/>
                <a:cs typeface="Arial" panose="020B0604020202020204" pitchFamily="34" charset="0"/>
              </a:rPr>
              <a:t>school</a:t>
            </a:r>
            <a:r>
              <a:rPr lang="de-DE" sz="1200" i="1" dirty="0">
                <a:effectLst/>
                <a:latin typeface="Times New Roman" panose="02020603050405020304" pitchFamily="18" charset="0"/>
                <a:ea typeface="Calibri" panose="020F0502020204030204" pitchFamily="34" charset="0"/>
                <a:cs typeface="Arial" panose="020B0604020202020204" pitchFamily="34" charset="0"/>
              </a:rPr>
              <a:t> </a:t>
            </a:r>
            <a:r>
              <a:rPr lang="de-DE" sz="1200" i="1" dirty="0" err="1">
                <a:effectLst/>
                <a:latin typeface="Times New Roman" panose="02020603050405020304" pitchFamily="18" charset="0"/>
                <a:ea typeface="Calibri" panose="020F0502020204030204" pitchFamily="34" charset="0"/>
                <a:cs typeface="Arial" panose="020B0604020202020204" pitchFamily="34" charset="0"/>
              </a:rPr>
              <a:t>approaches</a:t>
            </a:r>
            <a:r>
              <a:rPr lang="de-DE" sz="1200" dirty="0">
                <a:effectLst/>
                <a:latin typeface="Times New Roman" panose="02020603050405020304" pitchFamily="18" charset="0"/>
                <a:ea typeface="Calibri" panose="020F0502020204030204" pitchFamily="34" charset="0"/>
                <a:cs typeface="Arial" panose="020B0604020202020204" pitchFamily="34" charset="0"/>
              </a:rPr>
              <a:t> geworfen, ehe wir auf den tatsächlich von ihm geschaffenen Mehrwert gegenüber einer herkömmlichen politischen Bildung eingehen. 	</a:t>
            </a:r>
            <a:br>
              <a:rPr lang="de-DE" sz="1200" dirty="0">
                <a:effectLst/>
                <a:latin typeface="Times New Roman" panose="02020603050405020304" pitchFamily="18" charset="0"/>
                <a:ea typeface="Calibri" panose="020F0502020204030204" pitchFamily="34" charset="0"/>
                <a:cs typeface="Arial" panose="020B0604020202020204" pitchFamily="34" charset="0"/>
              </a:rPr>
            </a:br>
            <a:r>
              <a:rPr lang="de-DE" sz="1200" dirty="0">
                <a:effectLst/>
                <a:latin typeface="Times New Roman" panose="02020603050405020304" pitchFamily="18" charset="0"/>
                <a:ea typeface="Calibri" panose="020F0502020204030204" pitchFamily="34" charset="0"/>
                <a:cs typeface="Arial" panose="020B0604020202020204" pitchFamily="34" charset="0"/>
              </a:rPr>
              <a:t>     Im Anschluss an diese theoretische Aufarbeitung sollen konkrete Praxistipps folgen. So werden zunächst mögliche Anknüpfpunkte für Kooperationen vor dem Konzept des </a:t>
            </a:r>
            <a:r>
              <a:rPr lang="de-DE" sz="1200" i="1" dirty="0" err="1">
                <a:effectLst/>
                <a:latin typeface="Times New Roman" panose="02020603050405020304" pitchFamily="18" charset="0"/>
                <a:ea typeface="Calibri" panose="020F0502020204030204" pitchFamily="34" charset="0"/>
                <a:cs typeface="Arial" panose="020B0604020202020204" pitchFamily="34" charset="0"/>
              </a:rPr>
              <a:t>whole</a:t>
            </a:r>
            <a:r>
              <a:rPr lang="de-DE" sz="1200" i="1" dirty="0">
                <a:effectLst/>
                <a:latin typeface="Times New Roman" panose="02020603050405020304" pitchFamily="18" charset="0"/>
                <a:ea typeface="Calibri" panose="020F0502020204030204" pitchFamily="34" charset="0"/>
                <a:cs typeface="Arial" panose="020B0604020202020204" pitchFamily="34" charset="0"/>
              </a:rPr>
              <a:t> </a:t>
            </a:r>
            <a:r>
              <a:rPr lang="de-DE" sz="1200" i="1" dirty="0" err="1">
                <a:effectLst/>
                <a:latin typeface="Times New Roman" panose="02020603050405020304" pitchFamily="18" charset="0"/>
                <a:ea typeface="Calibri" panose="020F0502020204030204" pitchFamily="34" charset="0"/>
                <a:cs typeface="Arial" panose="020B0604020202020204" pitchFamily="34" charset="0"/>
              </a:rPr>
              <a:t>school</a:t>
            </a:r>
            <a:r>
              <a:rPr lang="de-DE" sz="1200" i="1" dirty="0">
                <a:effectLst/>
                <a:latin typeface="Times New Roman" panose="02020603050405020304" pitchFamily="18" charset="0"/>
                <a:ea typeface="Calibri" panose="020F0502020204030204" pitchFamily="34" charset="0"/>
                <a:cs typeface="Arial" panose="020B0604020202020204" pitchFamily="34" charset="0"/>
              </a:rPr>
              <a:t> </a:t>
            </a:r>
            <a:r>
              <a:rPr lang="de-DE" sz="1200" i="1" dirty="0" err="1">
                <a:effectLst/>
                <a:latin typeface="Times New Roman" panose="02020603050405020304" pitchFamily="18" charset="0"/>
                <a:ea typeface="Calibri" panose="020F0502020204030204" pitchFamily="34" charset="0"/>
                <a:cs typeface="Arial" panose="020B0604020202020204" pitchFamily="34" charset="0"/>
              </a:rPr>
              <a:t>approaches</a:t>
            </a:r>
            <a:r>
              <a:rPr lang="de-DE" sz="1200" i="1" dirty="0">
                <a:effectLst/>
                <a:latin typeface="Times New Roman" panose="02020603050405020304" pitchFamily="18" charset="0"/>
                <a:ea typeface="Calibri" panose="020F0502020204030204" pitchFamily="34" charset="0"/>
                <a:cs typeface="Arial" panose="020B0604020202020204" pitchFamily="34" charset="0"/>
              </a:rPr>
              <a:t> </a:t>
            </a:r>
            <a:r>
              <a:rPr lang="de-DE" sz="1200" dirty="0">
                <a:effectLst/>
                <a:latin typeface="Times New Roman" panose="02020603050405020304" pitchFamily="18" charset="0"/>
                <a:ea typeface="Calibri" panose="020F0502020204030204" pitchFamily="34" charset="0"/>
                <a:cs typeface="Arial" panose="020B0604020202020204" pitchFamily="34" charset="0"/>
              </a:rPr>
              <a:t>erläutert, bevor einige sogenannte Best-Practice-Beispiele vorgestellt werden, die ein noch besseres Bild dessen zeichnen sollen, was mit einem </a:t>
            </a:r>
            <a:r>
              <a:rPr lang="de-DE" sz="1200" i="1" dirty="0" err="1">
                <a:effectLst/>
                <a:latin typeface="Times New Roman" panose="02020603050405020304" pitchFamily="18" charset="0"/>
                <a:ea typeface="Calibri" panose="020F0502020204030204" pitchFamily="34" charset="0"/>
                <a:cs typeface="Arial" panose="020B0604020202020204" pitchFamily="34" charset="0"/>
              </a:rPr>
              <a:t>whole</a:t>
            </a:r>
            <a:r>
              <a:rPr lang="de-DE" sz="1200" i="1" dirty="0">
                <a:effectLst/>
                <a:latin typeface="Times New Roman" panose="02020603050405020304" pitchFamily="18" charset="0"/>
                <a:ea typeface="Calibri" panose="020F0502020204030204" pitchFamily="34" charset="0"/>
                <a:cs typeface="Arial" panose="020B0604020202020204" pitchFamily="34" charset="0"/>
              </a:rPr>
              <a:t> </a:t>
            </a:r>
            <a:r>
              <a:rPr lang="de-DE" sz="1200" i="1" dirty="0" err="1">
                <a:effectLst/>
                <a:latin typeface="Times New Roman" panose="02020603050405020304" pitchFamily="18" charset="0"/>
                <a:ea typeface="Calibri" panose="020F0502020204030204" pitchFamily="34" charset="0"/>
                <a:cs typeface="Arial" panose="020B0604020202020204" pitchFamily="34" charset="0"/>
              </a:rPr>
              <a:t>school</a:t>
            </a:r>
            <a:r>
              <a:rPr lang="de-DE" sz="1200" i="1" dirty="0">
                <a:effectLst/>
                <a:latin typeface="Times New Roman" panose="02020603050405020304" pitchFamily="18" charset="0"/>
                <a:ea typeface="Calibri" panose="020F0502020204030204" pitchFamily="34" charset="0"/>
                <a:cs typeface="Arial" panose="020B0604020202020204" pitchFamily="34" charset="0"/>
              </a:rPr>
              <a:t> </a:t>
            </a:r>
            <a:r>
              <a:rPr lang="de-DE" sz="1200" i="1" dirty="0" err="1">
                <a:effectLst/>
                <a:latin typeface="Times New Roman" panose="02020603050405020304" pitchFamily="18" charset="0"/>
                <a:ea typeface="Calibri" panose="020F0502020204030204" pitchFamily="34" charset="0"/>
                <a:cs typeface="Arial" panose="020B0604020202020204" pitchFamily="34" charset="0"/>
              </a:rPr>
              <a:t>approach</a:t>
            </a:r>
            <a:r>
              <a:rPr lang="de-DE" sz="1200" i="1" dirty="0">
                <a:effectLst/>
                <a:latin typeface="Times New Roman" panose="02020603050405020304" pitchFamily="18" charset="0"/>
                <a:ea typeface="Calibri" panose="020F0502020204030204" pitchFamily="34" charset="0"/>
                <a:cs typeface="Arial" panose="020B0604020202020204" pitchFamily="34" charset="0"/>
              </a:rPr>
              <a:t> </a:t>
            </a:r>
            <a:r>
              <a:rPr lang="de-DE" sz="1200" dirty="0">
                <a:effectLst/>
                <a:latin typeface="Times New Roman" panose="02020603050405020304" pitchFamily="18" charset="0"/>
                <a:ea typeface="Calibri" panose="020F0502020204030204" pitchFamily="34" charset="0"/>
                <a:cs typeface="Arial" panose="020B0604020202020204" pitchFamily="34" charset="0"/>
              </a:rPr>
              <a:t>unter anderem möglich ist und wie dieser gewinnbringend eingesetzt werden kann.</a:t>
            </a:r>
            <a:endParaRPr lang="de-DE" dirty="0"/>
          </a:p>
          <a:p>
            <a:endParaRPr lang="de-DE" dirty="0"/>
          </a:p>
        </p:txBody>
      </p:sp>
      <p:sp>
        <p:nvSpPr>
          <p:cNvPr id="4" name="Foliennummernplatzhalter 3"/>
          <p:cNvSpPr>
            <a:spLocks noGrp="1"/>
          </p:cNvSpPr>
          <p:nvPr>
            <p:ph type="sldNum" sz="quarter" idx="5"/>
          </p:nvPr>
        </p:nvSpPr>
        <p:spPr/>
        <p:txBody>
          <a:bodyPr/>
          <a:lstStyle/>
          <a:p>
            <a:fld id="{FCBC9B78-5997-4B6F-A3E6-866FE8FC5311}" type="slidenum">
              <a:rPr lang="de-DE" smtClean="0"/>
              <a:t>2</a:t>
            </a:fld>
            <a:endParaRPr lang="de-DE"/>
          </a:p>
        </p:txBody>
      </p:sp>
    </p:spTree>
    <p:extLst>
      <p:ext uri="{BB962C8B-B14F-4D97-AF65-F5344CB8AC3E}">
        <p14:creationId xmlns:p14="http://schemas.microsoft.com/office/powerpoint/2010/main" val="2322018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indent="-228600" algn="just">
              <a:lnSpc>
                <a:spcPct val="150000"/>
              </a:lnSpc>
              <a:tabLst>
                <a:tab pos="228600" algn="l"/>
                <a:tab pos="449580" algn="l"/>
              </a:tabLst>
            </a:pPr>
            <a:r>
              <a:rPr lang="de-DE" sz="1200" dirty="0">
                <a:effectLst/>
                <a:latin typeface="Times New Roman" panose="02020603050405020304" pitchFamily="18" charset="0"/>
                <a:ea typeface="Calibri" panose="020F0502020204030204" pitchFamily="34" charset="0"/>
                <a:cs typeface="Arial" panose="020B0604020202020204" pitchFamily="34" charset="0"/>
              </a:rPr>
              <a:t> Was wird unter dem </a:t>
            </a:r>
            <a:r>
              <a:rPr lang="de-DE" sz="1200" i="1" dirty="0" err="1">
                <a:effectLst/>
                <a:latin typeface="Times New Roman" panose="02020603050405020304" pitchFamily="18" charset="0"/>
                <a:ea typeface="Calibri" panose="020F0502020204030204" pitchFamily="34" charset="0"/>
                <a:cs typeface="Arial" panose="020B0604020202020204" pitchFamily="34" charset="0"/>
              </a:rPr>
              <a:t>whole</a:t>
            </a:r>
            <a:r>
              <a:rPr lang="de-DE" sz="1200" i="1" dirty="0">
                <a:effectLst/>
                <a:latin typeface="Times New Roman" panose="02020603050405020304" pitchFamily="18" charset="0"/>
                <a:ea typeface="Calibri" panose="020F0502020204030204" pitchFamily="34" charset="0"/>
                <a:cs typeface="Arial" panose="020B0604020202020204" pitchFamily="34" charset="0"/>
              </a:rPr>
              <a:t> </a:t>
            </a:r>
            <a:r>
              <a:rPr lang="de-DE" sz="1200" i="1" dirty="0" err="1">
                <a:effectLst/>
                <a:latin typeface="Times New Roman" panose="02020603050405020304" pitchFamily="18" charset="0"/>
                <a:ea typeface="Calibri" panose="020F0502020204030204" pitchFamily="34" charset="0"/>
                <a:cs typeface="Arial" panose="020B0604020202020204" pitchFamily="34" charset="0"/>
              </a:rPr>
              <a:t>school</a:t>
            </a:r>
            <a:r>
              <a:rPr lang="de-DE" sz="1200" i="1" dirty="0">
                <a:effectLst/>
                <a:latin typeface="Times New Roman" panose="02020603050405020304" pitchFamily="18" charset="0"/>
                <a:ea typeface="Calibri" panose="020F0502020204030204" pitchFamily="34" charset="0"/>
                <a:cs typeface="Arial" panose="020B0604020202020204" pitchFamily="34" charset="0"/>
              </a:rPr>
              <a:t> </a:t>
            </a:r>
            <a:r>
              <a:rPr lang="de-DE" sz="1200" i="1" dirty="0" err="1">
                <a:effectLst/>
                <a:latin typeface="Times New Roman" panose="02020603050405020304" pitchFamily="18" charset="0"/>
                <a:ea typeface="Calibri" panose="020F0502020204030204" pitchFamily="34" charset="0"/>
                <a:cs typeface="Arial" panose="020B0604020202020204" pitchFamily="34" charset="0"/>
              </a:rPr>
              <a:t>approach</a:t>
            </a:r>
            <a:r>
              <a:rPr lang="de-DE" sz="1200" i="1" dirty="0">
                <a:effectLst/>
                <a:latin typeface="Times New Roman" panose="02020603050405020304" pitchFamily="18" charset="0"/>
                <a:ea typeface="Calibri" panose="020F0502020204030204" pitchFamily="34" charset="0"/>
                <a:cs typeface="Arial" panose="020B0604020202020204" pitchFamily="34" charset="0"/>
              </a:rPr>
              <a:t> </a:t>
            </a:r>
            <a:r>
              <a:rPr lang="de-DE" sz="1200" dirty="0">
                <a:effectLst/>
                <a:latin typeface="Times New Roman" panose="02020603050405020304" pitchFamily="18" charset="0"/>
                <a:ea typeface="Calibri" panose="020F0502020204030204" pitchFamily="34" charset="0"/>
                <a:cs typeface="Arial" panose="020B0604020202020204" pitchFamily="34" charset="0"/>
              </a:rPr>
              <a:t>verstanden? </a:t>
            </a:r>
          </a:p>
          <a:p>
            <a:r>
              <a:rPr lang="de-DE" sz="1200" dirty="0">
                <a:effectLst/>
                <a:latin typeface="Times New Roman" panose="02020603050405020304" pitchFamily="18" charset="0"/>
                <a:ea typeface="Calibri" panose="020F0502020204030204" pitchFamily="34" charset="0"/>
                <a:cs typeface="Arial" panose="020B0604020202020204" pitchFamily="34" charset="0"/>
              </a:rPr>
              <a:t> Die Idee hinter dem </a:t>
            </a:r>
            <a:r>
              <a:rPr lang="de-DE" sz="1200" i="1" dirty="0" err="1">
                <a:effectLst/>
                <a:latin typeface="Times New Roman" panose="02020603050405020304" pitchFamily="18" charset="0"/>
                <a:ea typeface="Calibri" panose="020F0502020204030204" pitchFamily="34" charset="0"/>
                <a:cs typeface="Arial" panose="020B0604020202020204" pitchFamily="34" charset="0"/>
              </a:rPr>
              <a:t>whole</a:t>
            </a:r>
            <a:r>
              <a:rPr lang="de-DE" sz="1200" i="1" dirty="0">
                <a:effectLst/>
                <a:latin typeface="Times New Roman" panose="02020603050405020304" pitchFamily="18" charset="0"/>
                <a:ea typeface="Calibri" panose="020F0502020204030204" pitchFamily="34" charset="0"/>
                <a:cs typeface="Arial" panose="020B0604020202020204" pitchFamily="34" charset="0"/>
              </a:rPr>
              <a:t> </a:t>
            </a:r>
            <a:r>
              <a:rPr lang="de-DE" sz="1200" i="1" dirty="0" err="1">
                <a:effectLst/>
                <a:latin typeface="Times New Roman" panose="02020603050405020304" pitchFamily="18" charset="0"/>
                <a:ea typeface="Calibri" panose="020F0502020204030204" pitchFamily="34" charset="0"/>
                <a:cs typeface="Arial" panose="020B0604020202020204" pitchFamily="34" charset="0"/>
              </a:rPr>
              <a:t>school</a:t>
            </a:r>
            <a:r>
              <a:rPr lang="de-DE" sz="1200" i="1" dirty="0">
                <a:effectLst/>
                <a:latin typeface="Times New Roman" panose="02020603050405020304" pitchFamily="18" charset="0"/>
                <a:ea typeface="Calibri" panose="020F0502020204030204" pitchFamily="34" charset="0"/>
                <a:cs typeface="Arial" panose="020B0604020202020204" pitchFamily="34" charset="0"/>
              </a:rPr>
              <a:t> </a:t>
            </a:r>
            <a:r>
              <a:rPr lang="de-DE" sz="1200" i="1" dirty="0" err="1">
                <a:effectLst/>
                <a:latin typeface="Times New Roman" panose="02020603050405020304" pitchFamily="18" charset="0"/>
                <a:ea typeface="Calibri" panose="020F0502020204030204" pitchFamily="34" charset="0"/>
                <a:cs typeface="Arial" panose="020B0604020202020204" pitchFamily="34" charset="0"/>
              </a:rPr>
              <a:t>approach</a:t>
            </a:r>
            <a:r>
              <a:rPr lang="de-DE" sz="1200" i="1" dirty="0">
                <a:effectLst/>
                <a:latin typeface="Times New Roman" panose="02020603050405020304" pitchFamily="18" charset="0"/>
                <a:ea typeface="Calibri" panose="020F0502020204030204" pitchFamily="34" charset="0"/>
                <a:cs typeface="Arial" panose="020B0604020202020204" pitchFamily="34" charset="0"/>
              </a:rPr>
              <a:t> </a:t>
            </a:r>
            <a:r>
              <a:rPr lang="de-DE" sz="1200" dirty="0">
                <a:effectLst/>
                <a:latin typeface="Times New Roman" panose="02020603050405020304" pitchFamily="18" charset="0"/>
                <a:ea typeface="Calibri" panose="020F0502020204030204" pitchFamily="34" charset="0"/>
                <a:cs typeface="Arial" panose="020B0604020202020204" pitchFamily="34" charset="0"/>
              </a:rPr>
              <a:t>ist, wie der Name bereits suggeriert, Schule ganzheitlich zu denken. Das heißt vor dem Hintergrund der politischen Bildung insbesondere, dass diese nicht nur auf ein festes Unterrichtsfach fixiert unterrichtet wird. Der </a:t>
            </a:r>
            <a:r>
              <a:rPr lang="de-DE" sz="1200" i="1" dirty="0" err="1">
                <a:effectLst/>
                <a:latin typeface="Times New Roman" panose="02020603050405020304" pitchFamily="18" charset="0"/>
                <a:ea typeface="Calibri" panose="020F0502020204030204" pitchFamily="34" charset="0"/>
                <a:cs typeface="Arial" panose="020B0604020202020204" pitchFamily="34" charset="0"/>
              </a:rPr>
              <a:t>whole</a:t>
            </a:r>
            <a:r>
              <a:rPr lang="de-DE" sz="1200" i="1" dirty="0">
                <a:effectLst/>
                <a:latin typeface="Times New Roman" panose="02020603050405020304" pitchFamily="18" charset="0"/>
                <a:ea typeface="Calibri" panose="020F0502020204030204" pitchFamily="34" charset="0"/>
                <a:cs typeface="Arial" panose="020B0604020202020204" pitchFamily="34" charset="0"/>
              </a:rPr>
              <a:t> </a:t>
            </a:r>
            <a:r>
              <a:rPr lang="de-DE" sz="1200" i="1" dirty="0" err="1">
                <a:effectLst/>
                <a:latin typeface="Times New Roman" panose="02020603050405020304" pitchFamily="18" charset="0"/>
                <a:ea typeface="Calibri" panose="020F0502020204030204" pitchFamily="34" charset="0"/>
                <a:cs typeface="Arial" panose="020B0604020202020204" pitchFamily="34" charset="0"/>
              </a:rPr>
              <a:t>school</a:t>
            </a:r>
            <a:r>
              <a:rPr lang="de-DE" sz="1200" i="1" dirty="0">
                <a:effectLst/>
                <a:latin typeface="Times New Roman" panose="02020603050405020304" pitchFamily="18" charset="0"/>
                <a:ea typeface="Calibri" panose="020F0502020204030204" pitchFamily="34" charset="0"/>
                <a:cs typeface="Arial" panose="020B0604020202020204" pitchFamily="34" charset="0"/>
              </a:rPr>
              <a:t> </a:t>
            </a:r>
            <a:r>
              <a:rPr lang="de-DE" sz="1200" i="1" dirty="0" err="1">
                <a:effectLst/>
                <a:latin typeface="Times New Roman" panose="02020603050405020304" pitchFamily="18" charset="0"/>
                <a:ea typeface="Calibri" panose="020F0502020204030204" pitchFamily="34" charset="0"/>
                <a:cs typeface="Arial" panose="020B0604020202020204" pitchFamily="34" charset="0"/>
              </a:rPr>
              <a:t>approach</a:t>
            </a:r>
            <a:r>
              <a:rPr lang="de-DE" sz="1200" dirty="0">
                <a:effectLst/>
                <a:latin typeface="Times New Roman" panose="02020603050405020304" pitchFamily="18" charset="0"/>
                <a:ea typeface="Calibri" panose="020F0502020204030204" pitchFamily="34" charset="0"/>
                <a:cs typeface="Arial" panose="020B0604020202020204" pitchFamily="34" charset="0"/>
              </a:rPr>
              <a:t> setzt dabei allerdings, im Gegensatz zur politischen Bildung als Querschnittsaufgabe, welche wir in dem ersten Webinar thematisiert haben, nicht nur in den verschiedenen Schulfächern an, sondern nimmt die Schule als Ganzes und darüber hinaus die lokale Umgebung in den Mittelpunkt. So stellt der </a:t>
            </a:r>
            <a:r>
              <a:rPr lang="de-DE" sz="1200" i="1" dirty="0" err="1">
                <a:effectLst/>
                <a:latin typeface="Times New Roman" panose="02020603050405020304" pitchFamily="18" charset="0"/>
                <a:ea typeface="Calibri" panose="020F0502020204030204" pitchFamily="34" charset="0"/>
                <a:cs typeface="Arial" panose="020B0604020202020204" pitchFamily="34" charset="0"/>
              </a:rPr>
              <a:t>whole</a:t>
            </a:r>
            <a:r>
              <a:rPr lang="de-DE" sz="1200" i="1" dirty="0">
                <a:effectLst/>
                <a:latin typeface="Times New Roman" panose="02020603050405020304" pitchFamily="18" charset="0"/>
                <a:ea typeface="Calibri" panose="020F0502020204030204" pitchFamily="34" charset="0"/>
                <a:cs typeface="Arial" panose="020B0604020202020204" pitchFamily="34" charset="0"/>
              </a:rPr>
              <a:t> </a:t>
            </a:r>
            <a:r>
              <a:rPr lang="de-DE" sz="1200" i="1" dirty="0" err="1">
                <a:effectLst/>
                <a:latin typeface="Times New Roman" panose="02020603050405020304" pitchFamily="18" charset="0"/>
                <a:ea typeface="Calibri" panose="020F0502020204030204" pitchFamily="34" charset="0"/>
                <a:cs typeface="Arial" panose="020B0604020202020204" pitchFamily="34" charset="0"/>
              </a:rPr>
              <a:t>school</a:t>
            </a:r>
            <a:r>
              <a:rPr lang="de-DE" sz="1200" i="1" dirty="0">
                <a:effectLst/>
                <a:latin typeface="Times New Roman" panose="02020603050405020304" pitchFamily="18" charset="0"/>
                <a:ea typeface="Calibri" panose="020F0502020204030204" pitchFamily="34" charset="0"/>
                <a:cs typeface="Arial" panose="020B0604020202020204" pitchFamily="34" charset="0"/>
              </a:rPr>
              <a:t> </a:t>
            </a:r>
            <a:r>
              <a:rPr lang="de-DE" sz="1200" i="1" dirty="0" err="1">
                <a:effectLst/>
                <a:latin typeface="Times New Roman" panose="02020603050405020304" pitchFamily="18" charset="0"/>
                <a:ea typeface="Calibri" panose="020F0502020204030204" pitchFamily="34" charset="0"/>
                <a:cs typeface="Arial" panose="020B0604020202020204" pitchFamily="34" charset="0"/>
              </a:rPr>
              <a:t>approach</a:t>
            </a:r>
            <a:r>
              <a:rPr lang="de-DE" sz="1200" dirty="0">
                <a:effectLst/>
                <a:latin typeface="Times New Roman" panose="02020603050405020304" pitchFamily="18" charset="0"/>
                <a:ea typeface="Calibri" panose="020F0502020204030204" pitchFamily="34" charset="0"/>
                <a:cs typeface="Arial" panose="020B0604020202020204" pitchFamily="34" charset="0"/>
              </a:rPr>
              <a:t> einen integrativen und </a:t>
            </a:r>
            <a:r>
              <a:rPr lang="de-DE" sz="1200" dirty="0" err="1">
                <a:effectLst/>
                <a:latin typeface="Times New Roman" panose="02020603050405020304" pitchFamily="18" charset="0"/>
                <a:ea typeface="Calibri" panose="020F0502020204030204" pitchFamily="34" charset="0"/>
                <a:cs typeface="Arial" panose="020B0604020202020204" pitchFamily="34" charset="0"/>
              </a:rPr>
              <a:t>lernerzentrierten</a:t>
            </a:r>
            <a:r>
              <a:rPr lang="de-DE" sz="1200" dirty="0">
                <a:effectLst/>
                <a:latin typeface="Times New Roman" panose="02020603050405020304" pitchFamily="18" charset="0"/>
                <a:ea typeface="Calibri" panose="020F0502020204030204" pitchFamily="34" charset="0"/>
                <a:cs typeface="Arial" panose="020B0604020202020204" pitchFamily="34" charset="0"/>
              </a:rPr>
              <a:t> Bildungsansatz dar, der die Schule als ein mehrdimensionales, interaktives und offenes System begreift, das seiner Nachbarschaft Unterstützung bietet und von der Gemeinschaft Unterstützung erhält (Europäische Kommission 2015: 8).	</a:t>
            </a:r>
          </a:p>
          <a:p>
            <a:br>
              <a:rPr lang="de-DE" sz="1200" dirty="0">
                <a:effectLst/>
                <a:latin typeface="Times New Roman" panose="02020603050405020304" pitchFamily="18" charset="0"/>
                <a:ea typeface="Calibri" panose="020F0502020204030204" pitchFamily="34" charset="0"/>
                <a:cs typeface="Arial" panose="020B0604020202020204" pitchFamily="34" charset="0"/>
              </a:rPr>
            </a:br>
            <a:r>
              <a:rPr lang="de-DE" sz="1200" dirty="0">
                <a:effectLst/>
                <a:latin typeface="Times New Roman" panose="02020603050405020304" pitchFamily="18" charset="0"/>
                <a:ea typeface="Calibri" panose="020F0502020204030204" pitchFamily="34" charset="0"/>
                <a:cs typeface="Arial" panose="020B0604020202020204" pitchFamily="34" charset="0"/>
              </a:rPr>
              <a:t>     Dabei stellen jedoch diese Kooperationen außerhalb der Schule zwar eine wichtige Säule innerhalb des </a:t>
            </a:r>
            <a:r>
              <a:rPr lang="de-DE" sz="1200" i="1" dirty="0" err="1">
                <a:effectLst/>
                <a:latin typeface="Times New Roman" panose="02020603050405020304" pitchFamily="18" charset="0"/>
                <a:ea typeface="Calibri" panose="020F0502020204030204" pitchFamily="34" charset="0"/>
                <a:cs typeface="Arial" panose="020B0604020202020204" pitchFamily="34" charset="0"/>
              </a:rPr>
              <a:t>whole</a:t>
            </a:r>
            <a:r>
              <a:rPr lang="de-DE" sz="1200" i="1" dirty="0">
                <a:effectLst/>
                <a:latin typeface="Times New Roman" panose="02020603050405020304" pitchFamily="18" charset="0"/>
                <a:ea typeface="Calibri" panose="020F0502020204030204" pitchFamily="34" charset="0"/>
                <a:cs typeface="Arial" panose="020B0604020202020204" pitchFamily="34" charset="0"/>
              </a:rPr>
              <a:t> </a:t>
            </a:r>
            <a:r>
              <a:rPr lang="de-DE" sz="1200" i="1" dirty="0" err="1">
                <a:effectLst/>
                <a:latin typeface="Times New Roman" panose="02020603050405020304" pitchFamily="18" charset="0"/>
                <a:ea typeface="Calibri" panose="020F0502020204030204" pitchFamily="34" charset="0"/>
                <a:cs typeface="Arial" panose="020B0604020202020204" pitchFamily="34" charset="0"/>
              </a:rPr>
              <a:t>school</a:t>
            </a:r>
            <a:r>
              <a:rPr lang="de-DE" sz="1200" i="1" dirty="0">
                <a:effectLst/>
                <a:latin typeface="Times New Roman" panose="02020603050405020304" pitchFamily="18" charset="0"/>
                <a:ea typeface="Calibri" panose="020F0502020204030204" pitchFamily="34" charset="0"/>
                <a:cs typeface="Arial" panose="020B0604020202020204" pitchFamily="34" charset="0"/>
              </a:rPr>
              <a:t> </a:t>
            </a:r>
            <a:r>
              <a:rPr lang="de-DE" sz="1200" i="1" dirty="0" err="1">
                <a:effectLst/>
                <a:latin typeface="Times New Roman" panose="02020603050405020304" pitchFamily="18" charset="0"/>
                <a:ea typeface="Calibri" panose="020F0502020204030204" pitchFamily="34" charset="0"/>
                <a:cs typeface="Arial" panose="020B0604020202020204" pitchFamily="34" charset="0"/>
              </a:rPr>
              <a:t>approaches</a:t>
            </a:r>
            <a:r>
              <a:rPr lang="de-DE" sz="1200" i="1" dirty="0">
                <a:effectLst/>
                <a:latin typeface="Times New Roman" panose="02020603050405020304" pitchFamily="18" charset="0"/>
                <a:ea typeface="Calibri" panose="020F0502020204030204" pitchFamily="34" charset="0"/>
                <a:cs typeface="Arial" panose="020B0604020202020204" pitchFamily="34" charset="0"/>
              </a:rPr>
              <a:t> </a:t>
            </a:r>
            <a:r>
              <a:rPr lang="de-DE" sz="1200" dirty="0">
                <a:effectLst/>
                <a:latin typeface="Times New Roman" panose="02020603050405020304" pitchFamily="18" charset="0"/>
                <a:ea typeface="Calibri" panose="020F0502020204030204" pitchFamily="34" charset="0"/>
                <a:cs typeface="Arial" panose="020B0604020202020204" pitchFamily="34" charset="0"/>
              </a:rPr>
              <a:t>dar, jedoch kommt es zunächst auf die Strukturen innerhalb der Schule selbst an. Hier können Elemente des </a:t>
            </a:r>
            <a:r>
              <a:rPr lang="de-DE" sz="1200" i="1" dirty="0" err="1">
                <a:effectLst/>
                <a:latin typeface="Times New Roman" panose="02020603050405020304" pitchFamily="18" charset="0"/>
                <a:ea typeface="Calibri" panose="020F0502020204030204" pitchFamily="34" charset="0"/>
                <a:cs typeface="Arial" panose="020B0604020202020204" pitchFamily="34" charset="0"/>
              </a:rPr>
              <a:t>whole</a:t>
            </a:r>
            <a:r>
              <a:rPr lang="de-DE" sz="1200" i="1" dirty="0">
                <a:effectLst/>
                <a:latin typeface="Times New Roman" panose="02020603050405020304" pitchFamily="18" charset="0"/>
                <a:ea typeface="Calibri" panose="020F0502020204030204" pitchFamily="34" charset="0"/>
                <a:cs typeface="Arial" panose="020B0604020202020204" pitchFamily="34" charset="0"/>
              </a:rPr>
              <a:t> </a:t>
            </a:r>
            <a:r>
              <a:rPr lang="de-DE" sz="1200" i="1" dirty="0" err="1">
                <a:effectLst/>
                <a:latin typeface="Times New Roman" panose="02020603050405020304" pitchFamily="18" charset="0"/>
                <a:ea typeface="Calibri" panose="020F0502020204030204" pitchFamily="34" charset="0"/>
                <a:cs typeface="Arial" panose="020B0604020202020204" pitchFamily="34" charset="0"/>
              </a:rPr>
              <a:t>school</a:t>
            </a:r>
            <a:r>
              <a:rPr lang="de-DE" sz="1200" i="1" dirty="0">
                <a:effectLst/>
                <a:latin typeface="Times New Roman" panose="02020603050405020304" pitchFamily="18" charset="0"/>
                <a:ea typeface="Calibri" panose="020F0502020204030204" pitchFamily="34" charset="0"/>
                <a:cs typeface="Arial" panose="020B0604020202020204" pitchFamily="34" charset="0"/>
              </a:rPr>
              <a:t> </a:t>
            </a:r>
            <a:r>
              <a:rPr lang="de-DE" sz="1200" i="1" dirty="0" err="1">
                <a:effectLst/>
                <a:latin typeface="Times New Roman" panose="02020603050405020304" pitchFamily="18" charset="0"/>
                <a:ea typeface="Calibri" panose="020F0502020204030204" pitchFamily="34" charset="0"/>
                <a:cs typeface="Arial" panose="020B0604020202020204" pitchFamily="34" charset="0"/>
              </a:rPr>
              <a:t>approaches</a:t>
            </a:r>
            <a:r>
              <a:rPr lang="de-DE" sz="1200" i="1" dirty="0">
                <a:effectLst/>
                <a:latin typeface="Times New Roman" panose="02020603050405020304" pitchFamily="18" charset="0"/>
                <a:ea typeface="Calibri" panose="020F0502020204030204" pitchFamily="34" charset="0"/>
                <a:cs typeface="Arial" panose="020B0604020202020204" pitchFamily="34" charset="0"/>
              </a:rPr>
              <a:t> </a:t>
            </a:r>
            <a:r>
              <a:rPr lang="de-DE" sz="1200" dirty="0">
                <a:effectLst/>
                <a:latin typeface="Times New Roman" panose="02020603050405020304" pitchFamily="18" charset="0"/>
                <a:ea typeface="Calibri" panose="020F0502020204030204" pitchFamily="34" charset="0"/>
                <a:cs typeface="Arial" panose="020B0604020202020204" pitchFamily="34" charset="0"/>
              </a:rPr>
              <a:t>auf verschiedenen Ebenen in das Schulleben integriert werden. So kann auf Basis der Curricular das Engagement der Schüler*innen sowohl durch formelle wie auch informelle Lernpläne gefördert werden. Darüber hinaus sind insbesondere die Schulatmosphäre und der Schulethos wichtig, da diese die Schüler*innen zu Partizipation ermutigen, sie aber auch von selbiger abschrecken können. Hier kommt es darauf an, eine demokratische Schulkultur zu verankern, die sowohl ganzheitlich-schulisch als auch durch entsprechende Lern-Lehr-Stile im Unterricht eine demokratische Mitbestimmung ermöglichen. Die Schüler*innen und Eltern sollen dabei aktiv in die Gestaltung des Schullebens durch demokratische Aufgabenteilung miteinbezogen werden, denn wichtig für den </a:t>
            </a:r>
            <a:r>
              <a:rPr lang="de-DE" sz="1200" i="1" dirty="0" err="1">
                <a:effectLst/>
                <a:latin typeface="Times New Roman" panose="02020603050405020304" pitchFamily="18" charset="0"/>
                <a:ea typeface="Calibri" panose="020F0502020204030204" pitchFamily="34" charset="0"/>
                <a:cs typeface="Arial" panose="020B0604020202020204" pitchFamily="34" charset="0"/>
              </a:rPr>
              <a:t>whole</a:t>
            </a:r>
            <a:r>
              <a:rPr lang="de-DE" sz="1200" i="1" dirty="0">
                <a:effectLst/>
                <a:latin typeface="Times New Roman" panose="02020603050405020304" pitchFamily="18" charset="0"/>
                <a:ea typeface="Calibri" panose="020F0502020204030204" pitchFamily="34" charset="0"/>
                <a:cs typeface="Arial" panose="020B0604020202020204" pitchFamily="34" charset="0"/>
              </a:rPr>
              <a:t> </a:t>
            </a:r>
            <a:r>
              <a:rPr lang="de-DE" sz="1200" i="1" dirty="0" err="1">
                <a:effectLst/>
                <a:latin typeface="Times New Roman" panose="02020603050405020304" pitchFamily="18" charset="0"/>
                <a:ea typeface="Calibri" panose="020F0502020204030204" pitchFamily="34" charset="0"/>
                <a:cs typeface="Arial" panose="020B0604020202020204" pitchFamily="34" charset="0"/>
              </a:rPr>
              <a:t>school</a:t>
            </a:r>
            <a:r>
              <a:rPr lang="de-DE" sz="1200" i="1" dirty="0">
                <a:effectLst/>
                <a:latin typeface="Times New Roman" panose="02020603050405020304" pitchFamily="18" charset="0"/>
                <a:ea typeface="Calibri" panose="020F0502020204030204" pitchFamily="34" charset="0"/>
                <a:cs typeface="Arial" panose="020B0604020202020204" pitchFamily="34" charset="0"/>
              </a:rPr>
              <a:t> </a:t>
            </a:r>
            <a:r>
              <a:rPr lang="de-DE" sz="1200" i="1" dirty="0" err="1">
                <a:effectLst/>
                <a:latin typeface="Times New Roman" panose="02020603050405020304" pitchFamily="18" charset="0"/>
                <a:ea typeface="Calibri" panose="020F0502020204030204" pitchFamily="34" charset="0"/>
                <a:cs typeface="Arial" panose="020B0604020202020204" pitchFamily="34" charset="0"/>
              </a:rPr>
              <a:t>approach</a:t>
            </a:r>
            <a:r>
              <a:rPr lang="de-DE" sz="1200" dirty="0">
                <a:effectLst/>
                <a:latin typeface="Times New Roman" panose="02020603050405020304" pitchFamily="18" charset="0"/>
                <a:ea typeface="Calibri" panose="020F0502020204030204" pitchFamily="34" charset="0"/>
                <a:cs typeface="Arial" panose="020B0604020202020204" pitchFamily="34" charset="0"/>
              </a:rPr>
              <a:t> ist, dass alle Teile der Schulgemeinschaft, also neben der Schulleitung und den Lehrer*innen eben auch Schüler*innen, Eltern und das nicht lehrende Personal, Verantwortung für die Bildungswege der Lernenden übernehmen und eine aktive Rolle bei deren Unterstützung spielen. Beispiele, wie eine Demokratisierung der Schulkultur aussehen kann, bieten die beiden Modellschulen innerhalb des CLIO-Konsortiums, deren Erfolge und Veränderungen insbesondere in einem Blog dargestellt werden. Einen entsprechenden Link zu den Veröffentlichungen stellen wir am Ende dieses Webinars zur Verfügung.	</a:t>
            </a:r>
          </a:p>
          <a:p>
            <a:br>
              <a:rPr lang="de-DE" sz="1200" dirty="0">
                <a:effectLst/>
                <a:latin typeface="Times New Roman" panose="02020603050405020304" pitchFamily="18" charset="0"/>
                <a:ea typeface="Calibri" panose="020F0502020204030204" pitchFamily="34" charset="0"/>
                <a:cs typeface="Arial" panose="020B0604020202020204" pitchFamily="34" charset="0"/>
              </a:rPr>
            </a:br>
            <a:r>
              <a:rPr lang="de-DE" sz="1200" dirty="0">
                <a:effectLst/>
                <a:latin typeface="Times New Roman" panose="02020603050405020304" pitchFamily="18" charset="0"/>
                <a:ea typeface="Calibri" panose="020F0502020204030204" pitchFamily="34" charset="0"/>
                <a:cs typeface="Arial" panose="020B0604020202020204" pitchFamily="34" charset="0"/>
              </a:rPr>
              <a:t>     Neben dieser schulischen Säule besteht, wie bereits angedeutet eine zweite Säule, die sich auf Kooperationen mit außerschulischen Einrichtungen und Organisationen, insbesondere im lokalen Umfeld der Schule stützt. Hier sollen für die Schüler*innen Möglichkeiten zur Partizipation insbesondere in Projekten außerhalb des direkten Schulumfeldes geschaffen werden. Dabei können unter der Idee des sogenannten </a:t>
            </a:r>
            <a:r>
              <a:rPr lang="de-DE" sz="1200" i="1" dirty="0" err="1">
                <a:effectLst/>
                <a:latin typeface="Times New Roman" panose="02020603050405020304" pitchFamily="18" charset="0"/>
                <a:ea typeface="Calibri" panose="020F0502020204030204" pitchFamily="34" charset="0"/>
                <a:cs typeface="Arial" panose="020B0604020202020204" pitchFamily="34" charset="0"/>
              </a:rPr>
              <a:t>sektorübergreifenden</a:t>
            </a:r>
            <a:r>
              <a:rPr lang="de-DE" sz="1200" i="1" dirty="0">
                <a:effectLst/>
                <a:latin typeface="Times New Roman" panose="02020603050405020304" pitchFamily="18" charset="0"/>
                <a:ea typeface="Calibri" panose="020F0502020204030204" pitchFamily="34" charset="0"/>
                <a:cs typeface="Arial" panose="020B0604020202020204" pitchFamily="34" charset="0"/>
              </a:rPr>
              <a:t> Ansatzes</a:t>
            </a:r>
            <a:r>
              <a:rPr lang="de-DE" sz="1200" dirty="0">
                <a:effectLst/>
                <a:latin typeface="Times New Roman" panose="02020603050405020304" pitchFamily="18" charset="0"/>
                <a:ea typeface="Calibri" panose="020F0502020204030204" pitchFamily="34" charset="0"/>
                <a:cs typeface="Arial" panose="020B0604020202020204" pitchFamily="34" charset="0"/>
              </a:rPr>
              <a:t> durch enge Zusammenarbeit mit Akteuren im außerschulischen Bereich und der Gemeinschaft insgesamt, wie beispielsweise Sozial- oder Jugenddiensten, Betreuer und Beratungsspezialisten, Gewerkschaften oder NGOs, für Schüler*innen relevante Themen aufgearbeitet werden, für die Innerhalb der Schulen die notwendige Expertise fehlt. 	</a:t>
            </a:r>
            <a:br>
              <a:rPr lang="de-DE" sz="1200" dirty="0">
                <a:effectLst/>
                <a:latin typeface="Times New Roman" panose="02020603050405020304" pitchFamily="18" charset="0"/>
                <a:ea typeface="Calibri" panose="020F0502020204030204" pitchFamily="34" charset="0"/>
                <a:cs typeface="Arial" panose="020B0604020202020204" pitchFamily="34" charset="0"/>
              </a:rPr>
            </a:br>
            <a:r>
              <a:rPr lang="de-DE" sz="1200" dirty="0">
                <a:effectLst/>
                <a:latin typeface="Times New Roman" panose="02020603050405020304" pitchFamily="18" charset="0"/>
                <a:ea typeface="Calibri" panose="020F0502020204030204" pitchFamily="34" charset="0"/>
                <a:cs typeface="Arial" panose="020B0604020202020204" pitchFamily="34" charset="0"/>
              </a:rPr>
              <a:t>     Bei einer konsequenten Ein- und Durchführung des </a:t>
            </a:r>
            <a:r>
              <a:rPr lang="de-DE" sz="1200" i="1" dirty="0" err="1">
                <a:effectLst/>
                <a:latin typeface="Times New Roman" panose="02020603050405020304" pitchFamily="18" charset="0"/>
                <a:ea typeface="Calibri" panose="020F0502020204030204" pitchFamily="34" charset="0"/>
                <a:cs typeface="Arial" panose="020B0604020202020204" pitchFamily="34" charset="0"/>
              </a:rPr>
              <a:t>whole</a:t>
            </a:r>
            <a:r>
              <a:rPr lang="de-DE" sz="1200" i="1" dirty="0">
                <a:effectLst/>
                <a:latin typeface="Times New Roman" panose="02020603050405020304" pitchFamily="18" charset="0"/>
                <a:ea typeface="Calibri" panose="020F0502020204030204" pitchFamily="34" charset="0"/>
                <a:cs typeface="Arial" panose="020B0604020202020204" pitchFamily="34" charset="0"/>
              </a:rPr>
              <a:t> </a:t>
            </a:r>
            <a:r>
              <a:rPr lang="de-DE" sz="1200" i="1" dirty="0" err="1">
                <a:effectLst/>
                <a:latin typeface="Times New Roman" panose="02020603050405020304" pitchFamily="18" charset="0"/>
                <a:ea typeface="Calibri" panose="020F0502020204030204" pitchFamily="34" charset="0"/>
                <a:cs typeface="Arial" panose="020B0604020202020204" pitchFamily="34" charset="0"/>
              </a:rPr>
              <a:t>school</a:t>
            </a:r>
            <a:r>
              <a:rPr lang="de-DE" sz="1200" i="1" dirty="0">
                <a:effectLst/>
                <a:latin typeface="Times New Roman" panose="02020603050405020304" pitchFamily="18" charset="0"/>
                <a:ea typeface="Calibri" panose="020F0502020204030204" pitchFamily="34" charset="0"/>
                <a:cs typeface="Arial" panose="020B0604020202020204" pitchFamily="34" charset="0"/>
              </a:rPr>
              <a:t> </a:t>
            </a:r>
            <a:r>
              <a:rPr lang="de-DE" sz="1200" i="1" dirty="0" err="1">
                <a:effectLst/>
                <a:latin typeface="Times New Roman" panose="02020603050405020304" pitchFamily="18" charset="0"/>
                <a:ea typeface="Calibri" panose="020F0502020204030204" pitchFamily="34" charset="0"/>
                <a:cs typeface="Arial" panose="020B0604020202020204" pitchFamily="34" charset="0"/>
              </a:rPr>
              <a:t>approaches</a:t>
            </a:r>
            <a:r>
              <a:rPr lang="de-DE" sz="1200" dirty="0">
                <a:effectLst/>
                <a:latin typeface="Times New Roman" panose="02020603050405020304" pitchFamily="18" charset="0"/>
                <a:ea typeface="Calibri" panose="020F0502020204030204" pitchFamily="34" charset="0"/>
                <a:cs typeface="Arial" panose="020B0604020202020204" pitchFamily="34" charset="0"/>
              </a:rPr>
              <a:t> ist es weiterhin von großer Wichtigkeit, dass sich nicht auf dem Erreichten ausgeruht wird, sondern kontinuierlich die Strukturen und Konzepte evaluiert werden, damit sie stets die Bedürfnisse und Interessen der Schulgemeinschaft adressieren und sowohl Verbesserungen als auch persönliche Weiterentwicklung auf allen Ebenen ermöglichen (Europäische Kommission 2015: 9). Gerade als </a:t>
            </a:r>
            <a:r>
              <a:rPr lang="de-DE" sz="1200" dirty="0" err="1">
                <a:effectLst/>
                <a:latin typeface="Times New Roman" panose="02020603050405020304" pitchFamily="18" charset="0"/>
                <a:ea typeface="Calibri" panose="020F0502020204030204" pitchFamily="34" charset="0"/>
                <a:cs typeface="Arial" panose="020B0604020202020204" pitchFamily="34" charset="0"/>
              </a:rPr>
              <a:t>lernerzentrierter</a:t>
            </a:r>
            <a:r>
              <a:rPr lang="de-DE" sz="1200" dirty="0">
                <a:effectLst/>
                <a:latin typeface="Times New Roman" panose="02020603050405020304" pitchFamily="18" charset="0"/>
                <a:ea typeface="Calibri" panose="020F0502020204030204" pitchFamily="34" charset="0"/>
                <a:cs typeface="Arial" panose="020B0604020202020204" pitchFamily="34" charset="0"/>
              </a:rPr>
              <a:t> Ansatz sollten insbesondere die sich verändernden Interessen der Schüler*innen berücksichtigt werden, da ansonsten auch einst gut und passend ausgearbeiteten Konzepten wieder eine Entfremdung zwischen Schüler*innen und der Institution Schule münden können. </a:t>
            </a:r>
            <a:endParaRPr lang="de-DE" dirty="0"/>
          </a:p>
          <a:p>
            <a:endParaRPr lang="de-DE" dirty="0"/>
          </a:p>
        </p:txBody>
      </p:sp>
      <p:sp>
        <p:nvSpPr>
          <p:cNvPr id="4" name="Foliennummernplatzhalter 3"/>
          <p:cNvSpPr>
            <a:spLocks noGrp="1"/>
          </p:cNvSpPr>
          <p:nvPr>
            <p:ph type="sldNum" sz="quarter" idx="5"/>
          </p:nvPr>
        </p:nvSpPr>
        <p:spPr/>
        <p:txBody>
          <a:bodyPr/>
          <a:lstStyle/>
          <a:p>
            <a:fld id="{FCBC9B78-5997-4B6F-A3E6-866FE8FC5311}" type="slidenum">
              <a:rPr lang="de-DE" smtClean="0"/>
              <a:t>3</a:t>
            </a:fld>
            <a:endParaRPr lang="de-DE"/>
          </a:p>
        </p:txBody>
      </p:sp>
    </p:spTree>
    <p:extLst>
      <p:ext uri="{BB962C8B-B14F-4D97-AF65-F5344CB8AC3E}">
        <p14:creationId xmlns:p14="http://schemas.microsoft.com/office/powerpoint/2010/main" val="186149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indent="-228600" algn="just">
              <a:lnSpc>
                <a:spcPct val="150000"/>
              </a:lnSpc>
              <a:spcAft>
                <a:spcPts val="800"/>
              </a:spcAft>
              <a:tabLst>
                <a:tab pos="228600" algn="l"/>
                <a:tab pos="449580" algn="l"/>
              </a:tabLst>
            </a:pPr>
            <a:r>
              <a:rPr lang="de-DE" sz="1200" dirty="0">
                <a:effectLst/>
                <a:latin typeface="Times New Roman" panose="02020603050405020304" pitchFamily="18" charset="0"/>
                <a:ea typeface="Calibri" panose="020F0502020204030204" pitchFamily="34" charset="0"/>
                <a:cs typeface="Arial" panose="020B0604020202020204" pitchFamily="34" charset="0"/>
              </a:rPr>
              <a:t>Was sind die Ziele eines ganzheitlichen Ansatzes zur Schulentwicklung?</a:t>
            </a:r>
          </a:p>
          <a:p>
            <a:pPr marL="228600" indent="-228600" algn="just">
              <a:lnSpc>
                <a:spcPct val="150000"/>
              </a:lnSpc>
              <a:spcAft>
                <a:spcPts val="800"/>
              </a:spcAft>
              <a:tabLst>
                <a:tab pos="228600" algn="l"/>
                <a:tab pos="449580" algn="l"/>
              </a:tabLst>
            </a:pPr>
            <a:endParaRPr lang="de-DE" sz="1200" dirty="0">
              <a:effectLst/>
              <a:latin typeface="Times New Roman" panose="02020603050405020304" pitchFamily="18" charset="0"/>
              <a:ea typeface="Calibri" panose="020F0502020204030204" pitchFamily="34" charset="0"/>
              <a:cs typeface="Arial" panose="020B0604020202020204" pitchFamily="34" charset="0"/>
            </a:endParaRPr>
          </a:p>
          <a:p>
            <a:r>
              <a:rPr lang="de-DE" sz="1200" dirty="0">
                <a:effectLst/>
                <a:latin typeface="Times New Roman" panose="02020603050405020304" pitchFamily="18" charset="0"/>
                <a:ea typeface="Calibri" panose="020F0502020204030204" pitchFamily="34" charset="0"/>
                <a:cs typeface="Arial" panose="020B0604020202020204" pitchFamily="34" charset="0"/>
              </a:rPr>
              <a:t> Die Schule stellt die wichtigste Institution zur Sozialisierung von Kindern und Jugendlichen dar. Als solche ist sie in der Verantwortung ihre Schüler*innen auf das gesellschaftliche Leben in einer Demokratie vorzubereiten. Der </a:t>
            </a:r>
            <a:r>
              <a:rPr lang="de-DE" sz="1200" i="1" dirty="0" err="1">
                <a:effectLst/>
                <a:latin typeface="Times New Roman" panose="02020603050405020304" pitchFamily="18" charset="0"/>
                <a:ea typeface="Calibri" panose="020F0502020204030204" pitchFamily="34" charset="0"/>
                <a:cs typeface="Arial" panose="020B0604020202020204" pitchFamily="34" charset="0"/>
              </a:rPr>
              <a:t>whole</a:t>
            </a:r>
            <a:r>
              <a:rPr lang="de-DE" sz="1200" i="1" dirty="0">
                <a:effectLst/>
                <a:latin typeface="Times New Roman" panose="02020603050405020304" pitchFamily="18" charset="0"/>
                <a:ea typeface="Calibri" panose="020F0502020204030204" pitchFamily="34" charset="0"/>
                <a:cs typeface="Arial" panose="020B0604020202020204" pitchFamily="34" charset="0"/>
              </a:rPr>
              <a:t> </a:t>
            </a:r>
            <a:r>
              <a:rPr lang="de-DE" sz="1200" i="1" dirty="0" err="1">
                <a:effectLst/>
                <a:latin typeface="Times New Roman" panose="02020603050405020304" pitchFamily="18" charset="0"/>
                <a:ea typeface="Calibri" panose="020F0502020204030204" pitchFamily="34" charset="0"/>
                <a:cs typeface="Arial" panose="020B0604020202020204" pitchFamily="34" charset="0"/>
              </a:rPr>
              <a:t>school</a:t>
            </a:r>
            <a:r>
              <a:rPr lang="de-DE" sz="1200" i="1" dirty="0">
                <a:effectLst/>
                <a:latin typeface="Times New Roman" panose="02020603050405020304" pitchFamily="18" charset="0"/>
                <a:ea typeface="Calibri" panose="020F0502020204030204" pitchFamily="34" charset="0"/>
                <a:cs typeface="Arial" panose="020B0604020202020204" pitchFamily="34" charset="0"/>
              </a:rPr>
              <a:t> </a:t>
            </a:r>
            <a:r>
              <a:rPr lang="de-DE" sz="1200" i="1" dirty="0" err="1">
                <a:effectLst/>
                <a:latin typeface="Times New Roman" panose="02020603050405020304" pitchFamily="18" charset="0"/>
                <a:ea typeface="Calibri" panose="020F0502020204030204" pitchFamily="34" charset="0"/>
                <a:cs typeface="Arial" panose="020B0604020202020204" pitchFamily="34" charset="0"/>
              </a:rPr>
              <a:t>approach</a:t>
            </a:r>
            <a:r>
              <a:rPr lang="de-DE" sz="1200" i="1" dirty="0">
                <a:effectLst/>
                <a:latin typeface="Times New Roman" panose="02020603050405020304" pitchFamily="18" charset="0"/>
                <a:ea typeface="Calibri" panose="020F0502020204030204" pitchFamily="34" charset="0"/>
                <a:cs typeface="Arial" panose="020B0604020202020204" pitchFamily="34" charset="0"/>
              </a:rPr>
              <a:t> </a:t>
            </a:r>
            <a:r>
              <a:rPr lang="de-DE" sz="1200" dirty="0">
                <a:effectLst/>
                <a:latin typeface="Times New Roman" panose="02020603050405020304" pitchFamily="18" charset="0"/>
                <a:ea typeface="Calibri" panose="020F0502020204030204" pitchFamily="34" charset="0"/>
                <a:cs typeface="Arial" panose="020B0604020202020204" pitchFamily="34" charset="0"/>
              </a:rPr>
              <a:t>versucht daher demokratische Prinzipien von einem Unterrichtsthema der politischen Bildung weg und hin zu einem Erleben von Demokratie als Lebensform zu führen. Das bedeutet nicht, dass mögliches deklaratives Wissen, was in der politischen Bildung vermittelt wird wegfallen soll, aber das dieses durch eine Handlungskomponente ergänzt und in seiner Wichtigkeit nachgeordnet werden soll. Insgesamt soll also mittels des </a:t>
            </a:r>
            <a:r>
              <a:rPr lang="de-DE" sz="1200" i="1" dirty="0" err="1">
                <a:effectLst/>
                <a:latin typeface="Times New Roman" panose="02020603050405020304" pitchFamily="18" charset="0"/>
                <a:ea typeface="Calibri" panose="020F0502020204030204" pitchFamily="34" charset="0"/>
                <a:cs typeface="Arial" panose="020B0604020202020204" pitchFamily="34" charset="0"/>
              </a:rPr>
              <a:t>whole</a:t>
            </a:r>
            <a:r>
              <a:rPr lang="de-DE" sz="1200" i="1" dirty="0">
                <a:effectLst/>
                <a:latin typeface="Times New Roman" panose="02020603050405020304" pitchFamily="18" charset="0"/>
                <a:ea typeface="Calibri" panose="020F0502020204030204" pitchFamily="34" charset="0"/>
                <a:cs typeface="Arial" panose="020B0604020202020204" pitchFamily="34" charset="0"/>
              </a:rPr>
              <a:t> </a:t>
            </a:r>
            <a:r>
              <a:rPr lang="de-DE" sz="1200" i="1" dirty="0" err="1">
                <a:effectLst/>
                <a:latin typeface="Times New Roman" panose="02020603050405020304" pitchFamily="18" charset="0"/>
                <a:ea typeface="Calibri" panose="020F0502020204030204" pitchFamily="34" charset="0"/>
                <a:cs typeface="Arial" panose="020B0604020202020204" pitchFamily="34" charset="0"/>
              </a:rPr>
              <a:t>school</a:t>
            </a:r>
            <a:r>
              <a:rPr lang="de-DE" sz="1200" i="1" dirty="0">
                <a:effectLst/>
                <a:latin typeface="Times New Roman" panose="02020603050405020304" pitchFamily="18" charset="0"/>
                <a:ea typeface="Calibri" panose="020F0502020204030204" pitchFamily="34" charset="0"/>
                <a:cs typeface="Arial" panose="020B0604020202020204" pitchFamily="34" charset="0"/>
              </a:rPr>
              <a:t> </a:t>
            </a:r>
            <a:r>
              <a:rPr lang="de-DE" sz="1200" i="1" dirty="0" err="1">
                <a:effectLst/>
                <a:latin typeface="Times New Roman" panose="02020603050405020304" pitchFamily="18" charset="0"/>
                <a:ea typeface="Calibri" panose="020F0502020204030204" pitchFamily="34" charset="0"/>
                <a:cs typeface="Arial" panose="020B0604020202020204" pitchFamily="34" charset="0"/>
              </a:rPr>
              <a:t>approaches</a:t>
            </a:r>
            <a:r>
              <a:rPr lang="de-DE" sz="1200" i="1" dirty="0">
                <a:effectLst/>
                <a:latin typeface="Times New Roman" panose="02020603050405020304" pitchFamily="18" charset="0"/>
                <a:ea typeface="Calibri" panose="020F0502020204030204" pitchFamily="34" charset="0"/>
                <a:cs typeface="Arial" panose="020B0604020202020204" pitchFamily="34" charset="0"/>
              </a:rPr>
              <a:t> </a:t>
            </a:r>
            <a:r>
              <a:rPr lang="de-DE" sz="1200" dirty="0">
                <a:effectLst/>
                <a:latin typeface="Times New Roman" panose="02020603050405020304" pitchFamily="18" charset="0"/>
                <a:ea typeface="Calibri" panose="020F0502020204030204" pitchFamily="34" charset="0"/>
                <a:cs typeface="Arial" panose="020B0604020202020204" pitchFamily="34" charset="0"/>
              </a:rPr>
              <a:t>insbesondere eine Demokratisierung der Institution Schule stattfinden (Council </a:t>
            </a:r>
            <a:r>
              <a:rPr lang="de-DE" sz="1200" dirty="0" err="1">
                <a:effectLst/>
                <a:latin typeface="Times New Roman" panose="02020603050405020304" pitchFamily="18" charset="0"/>
                <a:ea typeface="Calibri" panose="020F0502020204030204" pitchFamily="34" charset="0"/>
                <a:cs typeface="Arial" panose="020B0604020202020204" pitchFamily="34" charset="0"/>
              </a:rPr>
              <a:t>of</a:t>
            </a:r>
            <a:r>
              <a:rPr lang="de-DE" sz="1200" dirty="0">
                <a:effectLst/>
                <a:latin typeface="Times New Roman" panose="02020603050405020304" pitchFamily="18" charset="0"/>
                <a:ea typeface="Calibri" panose="020F0502020204030204" pitchFamily="34" charset="0"/>
                <a:cs typeface="Arial" panose="020B0604020202020204" pitchFamily="34" charset="0"/>
              </a:rPr>
              <a:t> Europe 2018: 91). Durch ein solches Erleben und die dabei gesammelten breiten Erfahrungen soll eine nachhaltigere Wert- und Kompetenzvermittlung ermöglicht werden, als es bei einem rein kognitiven Ansatz der Fall wäre (Oxfam 2015: 14). Solche zentralen Werte, die vermittelt werden sollen, sind beispielsweise die Wertschätzung von Demokratie, sowie eine Fairness im Umgang miteinander (Council </a:t>
            </a:r>
            <a:r>
              <a:rPr lang="de-DE" sz="1200" dirty="0" err="1">
                <a:effectLst/>
                <a:latin typeface="Times New Roman" panose="02020603050405020304" pitchFamily="18" charset="0"/>
                <a:ea typeface="Calibri" panose="020F0502020204030204" pitchFamily="34" charset="0"/>
                <a:cs typeface="Arial" panose="020B0604020202020204" pitchFamily="34" charset="0"/>
              </a:rPr>
              <a:t>of</a:t>
            </a:r>
            <a:r>
              <a:rPr lang="de-DE" sz="1200" dirty="0">
                <a:effectLst/>
                <a:latin typeface="Times New Roman" panose="02020603050405020304" pitchFamily="18" charset="0"/>
                <a:ea typeface="Calibri" panose="020F0502020204030204" pitchFamily="34" charset="0"/>
                <a:cs typeface="Arial" panose="020B0604020202020204" pitchFamily="34" charset="0"/>
              </a:rPr>
              <a:t> Europe 2018: 93), aber auch Inklusion und eine Förderung des schulischen und des gesellschaftlichen Zusammenhalts (</a:t>
            </a:r>
            <a:r>
              <a:rPr lang="de-DE" sz="1200" dirty="0" err="1">
                <a:effectLst/>
                <a:latin typeface="Times New Roman" panose="02020603050405020304" pitchFamily="18" charset="0"/>
                <a:ea typeface="Calibri" panose="020F0502020204030204" pitchFamily="34" charset="0"/>
                <a:cs typeface="Arial" panose="020B0604020202020204" pitchFamily="34" charset="0"/>
              </a:rPr>
              <a:t>Bîrzéa</a:t>
            </a:r>
            <a:r>
              <a:rPr lang="de-DE" sz="1200" dirty="0">
                <a:effectLst/>
                <a:latin typeface="Times New Roman" panose="02020603050405020304" pitchFamily="18" charset="0"/>
                <a:ea typeface="Calibri" panose="020F0502020204030204" pitchFamily="34" charset="0"/>
                <a:cs typeface="Arial" panose="020B0604020202020204" pitchFamily="34" charset="0"/>
              </a:rPr>
              <a:t> 2000: 42). 	</a:t>
            </a:r>
            <a:br>
              <a:rPr lang="de-DE" sz="1200" dirty="0">
                <a:effectLst/>
                <a:latin typeface="Times New Roman" panose="02020603050405020304" pitchFamily="18" charset="0"/>
                <a:ea typeface="Calibri" panose="020F0502020204030204" pitchFamily="34" charset="0"/>
                <a:cs typeface="Arial" panose="020B0604020202020204" pitchFamily="34" charset="0"/>
              </a:rPr>
            </a:br>
            <a:r>
              <a:rPr lang="de-DE" sz="1200" dirty="0">
                <a:effectLst/>
                <a:latin typeface="Times New Roman" panose="02020603050405020304" pitchFamily="18" charset="0"/>
                <a:ea typeface="Calibri" panose="020F0502020204030204" pitchFamily="34" charset="0"/>
                <a:cs typeface="Arial" panose="020B0604020202020204" pitchFamily="34" charset="0"/>
              </a:rPr>
              <a:t>     Über diese rein wertebasierten Ansätze hinaus ermöglicht der </a:t>
            </a:r>
            <a:r>
              <a:rPr lang="de-DE" sz="1200" i="1" dirty="0" err="1">
                <a:effectLst/>
                <a:latin typeface="Times New Roman" panose="02020603050405020304" pitchFamily="18" charset="0"/>
                <a:ea typeface="Calibri" panose="020F0502020204030204" pitchFamily="34" charset="0"/>
                <a:cs typeface="Arial" panose="020B0604020202020204" pitchFamily="34" charset="0"/>
              </a:rPr>
              <a:t>whole</a:t>
            </a:r>
            <a:r>
              <a:rPr lang="de-DE" sz="1200" i="1" dirty="0">
                <a:effectLst/>
                <a:latin typeface="Times New Roman" panose="02020603050405020304" pitchFamily="18" charset="0"/>
                <a:ea typeface="Calibri" panose="020F0502020204030204" pitchFamily="34" charset="0"/>
                <a:cs typeface="Arial" panose="020B0604020202020204" pitchFamily="34" charset="0"/>
              </a:rPr>
              <a:t> </a:t>
            </a:r>
            <a:r>
              <a:rPr lang="de-DE" sz="1200" i="1" dirty="0" err="1">
                <a:effectLst/>
                <a:latin typeface="Times New Roman" panose="02020603050405020304" pitchFamily="18" charset="0"/>
                <a:ea typeface="Calibri" panose="020F0502020204030204" pitchFamily="34" charset="0"/>
                <a:cs typeface="Arial" panose="020B0604020202020204" pitchFamily="34" charset="0"/>
              </a:rPr>
              <a:t>school</a:t>
            </a:r>
            <a:r>
              <a:rPr lang="de-DE" sz="1200" i="1" dirty="0">
                <a:effectLst/>
                <a:latin typeface="Times New Roman" panose="02020603050405020304" pitchFamily="18" charset="0"/>
                <a:ea typeface="Calibri" panose="020F0502020204030204" pitchFamily="34" charset="0"/>
                <a:cs typeface="Arial" panose="020B0604020202020204" pitchFamily="34" charset="0"/>
              </a:rPr>
              <a:t> </a:t>
            </a:r>
            <a:r>
              <a:rPr lang="de-DE" sz="1200" i="1" dirty="0" err="1">
                <a:effectLst/>
                <a:latin typeface="Times New Roman" panose="02020603050405020304" pitchFamily="18" charset="0"/>
                <a:ea typeface="Calibri" panose="020F0502020204030204" pitchFamily="34" charset="0"/>
                <a:cs typeface="Arial" panose="020B0604020202020204" pitchFamily="34" charset="0"/>
              </a:rPr>
              <a:t>approach</a:t>
            </a:r>
            <a:r>
              <a:rPr lang="de-DE" sz="1200" dirty="0">
                <a:effectLst/>
                <a:latin typeface="Times New Roman" panose="02020603050405020304" pitchFamily="18" charset="0"/>
                <a:ea typeface="Calibri" panose="020F0502020204030204" pitchFamily="34" charset="0"/>
                <a:cs typeface="Arial" panose="020B0604020202020204" pitchFamily="34" charset="0"/>
              </a:rPr>
              <a:t> den Schüler*innen strukturelle Bedingungen für individuelle und kollektive Kapazitäten für Veränderungen zu schaffen (ebd.) und es diesen so zu ermöglichen bei für sie relevanten Themen und Problemen demokratisch Einfluss auf die Gemeinschaft zu nehmen. Dies wird insbesondere durch die aktive Partizipation gewährleistet, die demokratische Ausdrucks- und Umgangsformen einübt und die Schüler*innen praktisch befähigt als aktiver Part der Zivilgesellschaft zu fungieren. 	</a:t>
            </a:r>
            <a:br>
              <a:rPr lang="de-DE" sz="1200" dirty="0">
                <a:effectLst/>
                <a:latin typeface="Times New Roman" panose="02020603050405020304" pitchFamily="18" charset="0"/>
                <a:ea typeface="Calibri" panose="020F0502020204030204" pitchFamily="34" charset="0"/>
                <a:cs typeface="Arial" panose="020B0604020202020204" pitchFamily="34" charset="0"/>
              </a:rPr>
            </a:br>
            <a:r>
              <a:rPr lang="de-DE" sz="1200" dirty="0">
                <a:effectLst/>
                <a:latin typeface="Times New Roman" panose="02020603050405020304" pitchFamily="18" charset="0"/>
                <a:ea typeface="Calibri" panose="020F0502020204030204" pitchFamily="34" charset="0"/>
                <a:cs typeface="Arial" panose="020B0604020202020204" pitchFamily="34" charset="0"/>
              </a:rPr>
              <a:t>     Die im Sinne des </a:t>
            </a:r>
            <a:r>
              <a:rPr lang="de-DE" sz="1200" i="1" dirty="0" err="1">
                <a:effectLst/>
                <a:latin typeface="Times New Roman" panose="02020603050405020304" pitchFamily="18" charset="0"/>
                <a:ea typeface="Calibri" panose="020F0502020204030204" pitchFamily="34" charset="0"/>
                <a:cs typeface="Arial" panose="020B0604020202020204" pitchFamily="34" charset="0"/>
              </a:rPr>
              <a:t>whole</a:t>
            </a:r>
            <a:r>
              <a:rPr lang="de-DE" sz="1200" i="1" dirty="0">
                <a:effectLst/>
                <a:latin typeface="Times New Roman" panose="02020603050405020304" pitchFamily="18" charset="0"/>
                <a:ea typeface="Calibri" panose="020F0502020204030204" pitchFamily="34" charset="0"/>
                <a:cs typeface="Arial" panose="020B0604020202020204" pitchFamily="34" charset="0"/>
              </a:rPr>
              <a:t> </a:t>
            </a:r>
            <a:r>
              <a:rPr lang="de-DE" sz="1200" i="1" dirty="0" err="1">
                <a:effectLst/>
                <a:latin typeface="Times New Roman" panose="02020603050405020304" pitchFamily="18" charset="0"/>
                <a:ea typeface="Calibri" panose="020F0502020204030204" pitchFamily="34" charset="0"/>
                <a:cs typeface="Arial" panose="020B0604020202020204" pitchFamily="34" charset="0"/>
              </a:rPr>
              <a:t>school</a:t>
            </a:r>
            <a:r>
              <a:rPr lang="de-DE" sz="1200" i="1" dirty="0">
                <a:effectLst/>
                <a:latin typeface="Times New Roman" panose="02020603050405020304" pitchFamily="18" charset="0"/>
                <a:ea typeface="Calibri" panose="020F0502020204030204" pitchFamily="34" charset="0"/>
                <a:cs typeface="Arial" panose="020B0604020202020204" pitchFamily="34" charset="0"/>
              </a:rPr>
              <a:t> </a:t>
            </a:r>
            <a:r>
              <a:rPr lang="de-DE" sz="1200" i="1" dirty="0" err="1">
                <a:effectLst/>
                <a:latin typeface="Times New Roman" panose="02020603050405020304" pitchFamily="18" charset="0"/>
                <a:ea typeface="Calibri" panose="020F0502020204030204" pitchFamily="34" charset="0"/>
                <a:cs typeface="Arial" panose="020B0604020202020204" pitchFamily="34" charset="0"/>
              </a:rPr>
              <a:t>appraches</a:t>
            </a:r>
            <a:r>
              <a:rPr lang="de-DE" sz="1200" i="1" dirty="0">
                <a:effectLst/>
                <a:latin typeface="Times New Roman" panose="02020603050405020304" pitchFamily="18" charset="0"/>
                <a:ea typeface="Calibri" panose="020F0502020204030204" pitchFamily="34" charset="0"/>
                <a:cs typeface="Arial" panose="020B0604020202020204" pitchFamily="34" charset="0"/>
              </a:rPr>
              <a:t> </a:t>
            </a:r>
            <a:r>
              <a:rPr lang="de-DE" sz="1200" dirty="0">
                <a:effectLst/>
                <a:latin typeface="Times New Roman" panose="02020603050405020304" pitchFamily="18" charset="0"/>
                <a:ea typeface="Calibri" panose="020F0502020204030204" pitchFamily="34" charset="0"/>
                <a:cs typeface="Arial" panose="020B0604020202020204" pitchFamily="34" charset="0"/>
              </a:rPr>
              <a:t>sinnvolle langfristige Etablierung von Kooperationen mit Akuteren im schulischen Umfeld auf regionaler, nationaler und internationaler Ebene schaffen weitere Möglichkeiten beispielsweise durch Schulungen, Besuche von Expert*innen und Projektunterstützung zu profitieren (Council </a:t>
            </a:r>
            <a:r>
              <a:rPr lang="de-DE" sz="1200" dirty="0" err="1">
                <a:effectLst/>
                <a:latin typeface="Times New Roman" panose="02020603050405020304" pitchFamily="18" charset="0"/>
                <a:ea typeface="Calibri" panose="020F0502020204030204" pitchFamily="34" charset="0"/>
                <a:cs typeface="Arial" panose="020B0604020202020204" pitchFamily="34" charset="0"/>
              </a:rPr>
              <a:t>of</a:t>
            </a:r>
            <a:r>
              <a:rPr lang="de-DE" sz="1200" dirty="0">
                <a:effectLst/>
                <a:latin typeface="Times New Roman" panose="02020603050405020304" pitchFamily="18" charset="0"/>
                <a:ea typeface="Calibri" panose="020F0502020204030204" pitchFamily="34" charset="0"/>
                <a:cs typeface="Arial" panose="020B0604020202020204" pitchFamily="34" charset="0"/>
              </a:rPr>
              <a:t> Europe 2018: 93). Dies ist insbesondere in den Bereichen sinnvoll und wichtig, wo die Schule aufgrund der Ausbildung und Schulung der </a:t>
            </a:r>
            <a:r>
              <a:rPr lang="de-DE" sz="1200" dirty="0" err="1">
                <a:effectLst/>
                <a:latin typeface="Times New Roman" panose="02020603050405020304" pitchFamily="18" charset="0"/>
                <a:ea typeface="Calibri" panose="020F0502020204030204" pitchFamily="34" charset="0"/>
                <a:cs typeface="Arial" panose="020B0604020202020204" pitchFamily="34" charset="0"/>
              </a:rPr>
              <a:t>Pädagog</a:t>
            </a:r>
            <a:r>
              <a:rPr lang="de-DE" sz="1200" dirty="0">
                <a:effectLst/>
                <a:latin typeface="Times New Roman" panose="02020603050405020304" pitchFamily="18" charset="0"/>
                <a:ea typeface="Calibri" panose="020F0502020204030204" pitchFamily="34" charset="0"/>
                <a:cs typeface="Arial" panose="020B0604020202020204" pitchFamily="34" charset="0"/>
              </a:rPr>
              <a:t>*innen an ihre fachlichen oder methodischen Grenzen stößt. </a:t>
            </a:r>
            <a:endParaRPr lang="de-DE" dirty="0"/>
          </a:p>
        </p:txBody>
      </p:sp>
      <p:sp>
        <p:nvSpPr>
          <p:cNvPr id="4" name="Foliennummernplatzhalter 3"/>
          <p:cNvSpPr>
            <a:spLocks noGrp="1"/>
          </p:cNvSpPr>
          <p:nvPr>
            <p:ph type="sldNum" sz="quarter" idx="5"/>
          </p:nvPr>
        </p:nvSpPr>
        <p:spPr/>
        <p:txBody>
          <a:bodyPr/>
          <a:lstStyle/>
          <a:p>
            <a:fld id="{FCBC9B78-5997-4B6F-A3E6-866FE8FC5311}" type="slidenum">
              <a:rPr lang="de-DE" smtClean="0"/>
              <a:t>4</a:t>
            </a:fld>
            <a:endParaRPr lang="de-DE"/>
          </a:p>
        </p:txBody>
      </p:sp>
    </p:spTree>
    <p:extLst>
      <p:ext uri="{BB962C8B-B14F-4D97-AF65-F5344CB8AC3E}">
        <p14:creationId xmlns:p14="http://schemas.microsoft.com/office/powerpoint/2010/main" val="3471769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indent="-228600" algn="just">
              <a:lnSpc>
                <a:spcPct val="150000"/>
              </a:lnSpc>
              <a:tabLst>
                <a:tab pos="228600" algn="l"/>
                <a:tab pos="449580" algn="l"/>
              </a:tabLst>
            </a:pPr>
            <a:r>
              <a:rPr lang="de-DE" sz="1200" dirty="0">
                <a:effectLst/>
                <a:latin typeface="Times New Roman" panose="02020603050405020304" pitchFamily="18" charset="0"/>
                <a:ea typeface="Calibri" panose="020F0502020204030204" pitchFamily="34" charset="0"/>
                <a:cs typeface="Arial" panose="020B0604020202020204" pitchFamily="34" charset="0"/>
              </a:rPr>
              <a:t> Welchen Mehrwert hat ein ganzheitlicher Ansatz zur Schulentwicklung im Gegensatz zum herkömmlichen Politikunterricht?</a:t>
            </a:r>
          </a:p>
          <a:p>
            <a:endParaRPr lang="en-US" dirty="0"/>
          </a:p>
          <a:p>
            <a:r>
              <a:rPr lang="de-DE" sz="1200" dirty="0">
                <a:effectLst/>
                <a:latin typeface="Times New Roman" panose="02020603050405020304" pitchFamily="18" charset="0"/>
                <a:ea typeface="Calibri" panose="020F0502020204030204" pitchFamily="34" charset="0"/>
                <a:cs typeface="Arial" panose="020B0604020202020204" pitchFamily="34" charset="0"/>
              </a:rPr>
              <a:t>     Durch das Überführen der demokratischen Bildung aus der zumeist rein formalen und kognitiven Sphäre in die einer tatsächlich gelebten Realität an der Schule, wird das niederschwellige Konzept Himmelmanns (2013: 7) von der Demokratie als Lebensform bedient, was den Schüler*innen den intuitivsten Zugang zur Demokratie ermöglicht. Durch die Kooperationen können aber auch die </a:t>
            </a:r>
            <a:r>
              <a:rPr lang="de-DE" sz="1200" dirty="0" err="1">
                <a:effectLst/>
                <a:latin typeface="Times New Roman" panose="02020603050405020304" pitchFamily="18" charset="0"/>
                <a:ea typeface="Calibri" panose="020F0502020204030204" pitchFamily="34" charset="0"/>
                <a:cs typeface="Arial" panose="020B0604020202020204" pitchFamily="34" charset="0"/>
              </a:rPr>
              <a:t>höherenschwelligen</a:t>
            </a:r>
            <a:r>
              <a:rPr lang="de-DE" sz="1200" dirty="0">
                <a:effectLst/>
                <a:latin typeface="Times New Roman" panose="02020603050405020304" pitchFamily="18" charset="0"/>
                <a:ea typeface="Calibri" panose="020F0502020204030204" pitchFamily="34" charset="0"/>
                <a:cs typeface="Arial" panose="020B0604020202020204" pitchFamily="34" charset="0"/>
              </a:rPr>
              <a:t> Konzepte der Demokratie als Gesellschafts- und Herrschaftsform (ebd.), nicht nur erlernt, sondern erlebt werden.  Die Schüler*innen werden entsprechend aktiv in partizipatorischen Methoden ausgebildet (Potter 2000) und auch die Identifikation mit der Gemeinde sowie die Bereitschaft sich zu engagieren werden durch die lokalen Kooperationen gefördert (Osler und </a:t>
            </a:r>
            <a:r>
              <a:rPr lang="de-DE" sz="1200" dirty="0" err="1">
                <a:effectLst/>
                <a:latin typeface="Times New Roman" panose="02020603050405020304" pitchFamily="18" charset="0"/>
                <a:ea typeface="Calibri" panose="020F0502020204030204" pitchFamily="34" charset="0"/>
                <a:cs typeface="Arial" panose="020B0604020202020204" pitchFamily="34" charset="0"/>
              </a:rPr>
              <a:t>Starkey</a:t>
            </a:r>
            <a:r>
              <a:rPr lang="de-DE" sz="1200" dirty="0">
                <a:effectLst/>
                <a:latin typeface="Times New Roman" panose="02020603050405020304" pitchFamily="18" charset="0"/>
                <a:ea typeface="Calibri" panose="020F0502020204030204" pitchFamily="34" charset="0"/>
                <a:cs typeface="Arial" panose="020B0604020202020204" pitchFamily="34" charset="0"/>
              </a:rPr>
              <a:t> 2006: 28).	</a:t>
            </a:r>
          </a:p>
          <a:p>
            <a:r>
              <a:rPr lang="de-DE" sz="1200" dirty="0">
                <a:effectLst/>
                <a:latin typeface="Times New Roman" panose="02020603050405020304" pitchFamily="18" charset="0"/>
                <a:ea typeface="Calibri" panose="020F0502020204030204" pitchFamily="34" charset="0"/>
                <a:cs typeface="Arial" panose="020B0604020202020204" pitchFamily="34" charset="0"/>
              </a:rPr>
              <a:t>     Wenn sich dies auch in der Struktur und Atmosphäre in der Schule widerspiegelt, trägt es zusätzlich signifikant zur Entwicklung, Erfahrung und Praktizierung demokratischer Kompetenzen bei Lernenden bei (Council </a:t>
            </a:r>
            <a:r>
              <a:rPr lang="de-DE" sz="1200" dirty="0" err="1">
                <a:effectLst/>
                <a:latin typeface="Times New Roman" panose="02020603050405020304" pitchFamily="18" charset="0"/>
                <a:ea typeface="Calibri" panose="020F0502020204030204" pitchFamily="34" charset="0"/>
                <a:cs typeface="Arial" panose="020B0604020202020204" pitchFamily="34" charset="0"/>
              </a:rPr>
              <a:t>of</a:t>
            </a:r>
            <a:r>
              <a:rPr lang="de-DE" sz="1200" dirty="0">
                <a:effectLst/>
                <a:latin typeface="Times New Roman" panose="02020603050405020304" pitchFamily="18" charset="0"/>
                <a:ea typeface="Calibri" panose="020F0502020204030204" pitchFamily="34" charset="0"/>
                <a:cs typeface="Arial" panose="020B0604020202020204" pitchFamily="34" charset="0"/>
              </a:rPr>
              <a:t> Europe 2018: 93).	 </a:t>
            </a:r>
            <a:br>
              <a:rPr lang="de-DE" sz="1200" dirty="0">
                <a:effectLst/>
                <a:latin typeface="Times New Roman" panose="02020603050405020304" pitchFamily="18" charset="0"/>
                <a:ea typeface="Calibri" panose="020F0502020204030204" pitchFamily="34" charset="0"/>
                <a:cs typeface="Arial" panose="020B0604020202020204" pitchFamily="34" charset="0"/>
              </a:rPr>
            </a:br>
            <a:r>
              <a:rPr lang="de-DE" sz="1200" dirty="0">
                <a:effectLst/>
                <a:latin typeface="Times New Roman" panose="02020603050405020304" pitchFamily="18" charset="0"/>
                <a:ea typeface="Calibri" panose="020F0502020204030204" pitchFamily="34" charset="0"/>
                <a:cs typeface="Arial" panose="020B0604020202020204" pitchFamily="34" charset="0"/>
              </a:rPr>
              <a:t>    Weiterhin tragen diese Ansätze dazu bei Schüler*innen mit schlechteren Schulleistungen nachhaltig zum Lernen zu motivieren und ihre Leistungen steigern. Dies ist insbesondere den durch die Kooperation häufig verbesserten Beziehungen zu ihren Lehrer*innen und Eltern zu verdanken, sowie dem, dass sie sich als Teil der Schulgemeinschaft fühlen (Council </a:t>
            </a:r>
            <a:r>
              <a:rPr lang="de-DE" sz="1200" dirty="0" err="1">
                <a:effectLst/>
                <a:latin typeface="Times New Roman" panose="02020603050405020304" pitchFamily="18" charset="0"/>
                <a:ea typeface="Calibri" panose="020F0502020204030204" pitchFamily="34" charset="0"/>
                <a:cs typeface="Arial" panose="020B0604020202020204" pitchFamily="34" charset="0"/>
              </a:rPr>
              <a:t>of</a:t>
            </a:r>
            <a:r>
              <a:rPr lang="de-DE" sz="1200" dirty="0">
                <a:effectLst/>
                <a:latin typeface="Times New Roman" panose="02020603050405020304" pitchFamily="18" charset="0"/>
                <a:ea typeface="Calibri" panose="020F0502020204030204" pitchFamily="34" charset="0"/>
                <a:cs typeface="Arial" panose="020B0604020202020204" pitchFamily="34" charset="0"/>
              </a:rPr>
              <a:t> Europe 2018: 92; Osler und </a:t>
            </a:r>
            <a:r>
              <a:rPr lang="de-DE" sz="1200" dirty="0" err="1">
                <a:effectLst/>
                <a:latin typeface="Times New Roman" panose="02020603050405020304" pitchFamily="18" charset="0"/>
                <a:ea typeface="Calibri" panose="020F0502020204030204" pitchFamily="34" charset="0"/>
                <a:cs typeface="Arial" panose="020B0604020202020204" pitchFamily="34" charset="0"/>
              </a:rPr>
              <a:t>Starkey</a:t>
            </a:r>
            <a:r>
              <a:rPr lang="de-DE" sz="1200" dirty="0">
                <a:effectLst/>
                <a:latin typeface="Times New Roman" panose="02020603050405020304" pitchFamily="18" charset="0"/>
                <a:ea typeface="Calibri" panose="020F0502020204030204" pitchFamily="34" charset="0"/>
                <a:cs typeface="Arial" panose="020B0604020202020204" pitchFamily="34" charset="0"/>
              </a:rPr>
              <a:t> 2006: 42). Auch lässt sich nachweisen, dass Schüler*</a:t>
            </a:r>
            <a:r>
              <a:rPr lang="de-DE" sz="1200" dirty="0" err="1">
                <a:effectLst/>
                <a:latin typeface="Times New Roman" panose="02020603050405020304" pitchFamily="18" charset="0"/>
                <a:ea typeface="Calibri" panose="020F0502020204030204" pitchFamily="34" charset="0"/>
                <a:cs typeface="Arial" panose="020B0604020202020204" pitchFamily="34" charset="0"/>
              </a:rPr>
              <a:t>innenbeteiligung</a:t>
            </a:r>
            <a:r>
              <a:rPr lang="de-DE" sz="1200" dirty="0">
                <a:effectLst/>
                <a:latin typeface="Times New Roman" panose="02020603050405020304" pitchFamily="18" charset="0"/>
                <a:ea typeface="Calibri" panose="020F0502020204030204" pitchFamily="34" charset="0"/>
                <a:cs typeface="Arial" panose="020B0604020202020204" pitchFamily="34" charset="0"/>
              </a:rPr>
              <a:t> und inklusive Formen der Entscheidungsfindung große Wirkung haben auf den Bürgersinn und die Verantwortung, die Schüler*innen übernehmen, ebenso wie auf die Selbstwirksamkeit, die sie erfahren. 	</a:t>
            </a:r>
          </a:p>
          <a:p>
            <a:r>
              <a:rPr lang="de-DE" sz="1200" dirty="0">
                <a:effectLst/>
                <a:latin typeface="Times New Roman" panose="02020603050405020304" pitchFamily="18" charset="0"/>
                <a:ea typeface="Calibri" panose="020F0502020204030204" pitchFamily="34" charset="0"/>
                <a:cs typeface="Arial" panose="020B0604020202020204" pitchFamily="34" charset="0"/>
              </a:rPr>
              <a:t>     Zusätzlich wird die analytische und kritische Denkfähigkeit ebenso gefördert wie die kommunikativen Fähigkeiten, die bei der Vertretung der eigenen Position helfen. Die Entscheidungskompetenz der Schüler*innen wird durch aktives Wissen über und kritisches Verständnis der Politik auf eine Weise gefördert, die der klassische Politikunterricht nicht zu bieten vermag und die Identifikation mit demokratischen Werten wird nachweislich erhöht (Council </a:t>
            </a:r>
            <a:r>
              <a:rPr lang="de-DE" sz="1200" dirty="0" err="1">
                <a:effectLst/>
                <a:latin typeface="Times New Roman" panose="02020603050405020304" pitchFamily="18" charset="0"/>
                <a:ea typeface="Calibri" panose="020F0502020204030204" pitchFamily="34" charset="0"/>
                <a:cs typeface="Arial" panose="020B0604020202020204" pitchFamily="34" charset="0"/>
              </a:rPr>
              <a:t>of</a:t>
            </a:r>
            <a:r>
              <a:rPr lang="de-DE" sz="1200" dirty="0">
                <a:effectLst/>
                <a:latin typeface="Times New Roman" panose="02020603050405020304" pitchFamily="18" charset="0"/>
                <a:ea typeface="Calibri" panose="020F0502020204030204" pitchFamily="34" charset="0"/>
                <a:cs typeface="Arial" panose="020B0604020202020204" pitchFamily="34" charset="0"/>
              </a:rPr>
              <a:t> Europe 2018: 93).</a:t>
            </a:r>
            <a:r>
              <a:rPr lang="en-US" dirty="0"/>
              <a:t>	 </a:t>
            </a:r>
          </a:p>
          <a:p>
            <a:endParaRPr lang="de-DE" dirty="0"/>
          </a:p>
          <a:p>
            <a:endParaRPr lang="de-DE" dirty="0"/>
          </a:p>
        </p:txBody>
      </p:sp>
      <p:sp>
        <p:nvSpPr>
          <p:cNvPr id="4" name="Foliennummernplatzhalter 3"/>
          <p:cNvSpPr>
            <a:spLocks noGrp="1"/>
          </p:cNvSpPr>
          <p:nvPr>
            <p:ph type="sldNum" sz="quarter" idx="5"/>
          </p:nvPr>
        </p:nvSpPr>
        <p:spPr/>
        <p:txBody>
          <a:bodyPr/>
          <a:lstStyle/>
          <a:p>
            <a:fld id="{FCBC9B78-5997-4B6F-A3E6-866FE8FC5311}" type="slidenum">
              <a:rPr lang="de-DE" smtClean="0"/>
              <a:t>5</a:t>
            </a:fld>
            <a:endParaRPr lang="de-DE"/>
          </a:p>
        </p:txBody>
      </p:sp>
    </p:spTree>
    <p:extLst>
      <p:ext uri="{BB962C8B-B14F-4D97-AF65-F5344CB8AC3E}">
        <p14:creationId xmlns:p14="http://schemas.microsoft.com/office/powerpoint/2010/main" val="3870507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effectLst/>
                <a:latin typeface="Times New Roman" panose="02020603050405020304" pitchFamily="18" charset="0"/>
                <a:ea typeface="Calibri" panose="020F0502020204030204" pitchFamily="34" charset="0"/>
                <a:cs typeface="Arial" panose="020B0604020202020204" pitchFamily="34" charset="0"/>
              </a:rPr>
              <a:t>Was sind mögliche Anknüpfungspunkte für solche außerschulischen Kooperationen?</a:t>
            </a:r>
          </a:p>
          <a:p>
            <a:endParaRPr lang="en-US" dirty="0"/>
          </a:p>
          <a:p>
            <a:r>
              <a:rPr lang="de-DE" sz="1200" dirty="0">
                <a:effectLst/>
                <a:latin typeface="Times New Roman" panose="02020603050405020304" pitchFamily="18" charset="0"/>
                <a:ea typeface="Calibri" panose="020F0502020204030204" pitchFamily="34" charset="0"/>
                <a:cs typeface="Arial" panose="020B0604020202020204" pitchFamily="34" charset="0"/>
              </a:rPr>
              <a:t> Da der </a:t>
            </a:r>
            <a:r>
              <a:rPr lang="de-DE" sz="1200" i="1" dirty="0" err="1">
                <a:effectLst/>
                <a:latin typeface="Times New Roman" panose="02020603050405020304" pitchFamily="18" charset="0"/>
                <a:ea typeface="Calibri" panose="020F0502020204030204" pitchFamily="34" charset="0"/>
                <a:cs typeface="Arial" panose="020B0604020202020204" pitchFamily="34" charset="0"/>
              </a:rPr>
              <a:t>whole</a:t>
            </a:r>
            <a:r>
              <a:rPr lang="de-DE" sz="1200" i="1" dirty="0">
                <a:effectLst/>
                <a:latin typeface="Times New Roman" panose="02020603050405020304" pitchFamily="18" charset="0"/>
                <a:ea typeface="Calibri" panose="020F0502020204030204" pitchFamily="34" charset="0"/>
                <a:cs typeface="Arial" panose="020B0604020202020204" pitchFamily="34" charset="0"/>
              </a:rPr>
              <a:t> </a:t>
            </a:r>
            <a:r>
              <a:rPr lang="de-DE" sz="1200" i="1" dirty="0" err="1">
                <a:effectLst/>
                <a:latin typeface="Times New Roman" panose="02020603050405020304" pitchFamily="18" charset="0"/>
                <a:ea typeface="Calibri" panose="020F0502020204030204" pitchFamily="34" charset="0"/>
                <a:cs typeface="Arial" panose="020B0604020202020204" pitchFamily="34" charset="0"/>
              </a:rPr>
              <a:t>school</a:t>
            </a:r>
            <a:r>
              <a:rPr lang="de-DE" sz="1200" i="1" dirty="0">
                <a:effectLst/>
                <a:latin typeface="Times New Roman" panose="02020603050405020304" pitchFamily="18" charset="0"/>
                <a:ea typeface="Calibri" panose="020F0502020204030204" pitchFamily="34" charset="0"/>
                <a:cs typeface="Arial" panose="020B0604020202020204" pitchFamily="34" charset="0"/>
              </a:rPr>
              <a:t> </a:t>
            </a:r>
            <a:r>
              <a:rPr lang="de-DE" sz="1200" i="1" dirty="0" err="1">
                <a:effectLst/>
                <a:latin typeface="Times New Roman" panose="02020603050405020304" pitchFamily="18" charset="0"/>
                <a:ea typeface="Calibri" panose="020F0502020204030204" pitchFamily="34" charset="0"/>
                <a:cs typeface="Arial" panose="020B0604020202020204" pitchFamily="34" charset="0"/>
              </a:rPr>
              <a:t>approach</a:t>
            </a:r>
            <a:r>
              <a:rPr lang="de-DE" sz="1200" dirty="0">
                <a:effectLst/>
                <a:latin typeface="Times New Roman" panose="02020603050405020304" pitchFamily="18" charset="0"/>
                <a:ea typeface="Calibri" panose="020F0502020204030204" pitchFamily="34" charset="0"/>
                <a:cs typeface="Arial" panose="020B0604020202020204" pitchFamily="34" charset="0"/>
              </a:rPr>
              <a:t> sich an den Lernenden orientieren soll, sind insbesondere deren Interessen bei der Auswahl der Kooperationspartner zu beachten. [Hier möglicherweise regionalen Kontext einfügen] Bisherige Kooperationen sind in Deutschland insbesondere im Bereich der Bildung für eine nachhaltige Entwicklung implementiert. Mögliche Themenbereiche und Anknüpfpunkte hinsichtlich externer Akteure stellen beispielsweise Vereine, Verbände und Jugendorganisationen, soziale und ökologische Bewegungen, Kulturzentren, Bibliotheken, Stadtteilcafés oder Weltläden dar. </a:t>
            </a:r>
            <a:endParaRPr lang="de-DE" dirty="0"/>
          </a:p>
        </p:txBody>
      </p:sp>
      <p:sp>
        <p:nvSpPr>
          <p:cNvPr id="4" name="Foliennummernplatzhalter 3"/>
          <p:cNvSpPr>
            <a:spLocks noGrp="1"/>
          </p:cNvSpPr>
          <p:nvPr>
            <p:ph type="sldNum" sz="quarter" idx="5"/>
          </p:nvPr>
        </p:nvSpPr>
        <p:spPr/>
        <p:txBody>
          <a:bodyPr/>
          <a:lstStyle/>
          <a:p>
            <a:fld id="{FCBC9B78-5997-4B6F-A3E6-866FE8FC5311}" type="slidenum">
              <a:rPr lang="de-DE" smtClean="0"/>
              <a:t>6</a:t>
            </a:fld>
            <a:endParaRPr lang="de-DE"/>
          </a:p>
        </p:txBody>
      </p:sp>
    </p:spTree>
    <p:extLst>
      <p:ext uri="{BB962C8B-B14F-4D97-AF65-F5344CB8AC3E}">
        <p14:creationId xmlns:p14="http://schemas.microsoft.com/office/powerpoint/2010/main" val="609677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effectLst/>
                <a:latin typeface="Times New Roman" panose="02020603050405020304" pitchFamily="18" charset="0"/>
                <a:ea typeface="Calibri" panose="020F0502020204030204" pitchFamily="34" charset="0"/>
                <a:cs typeface="Arial" panose="020B0604020202020204" pitchFamily="34" charset="0"/>
              </a:rPr>
              <a:t> Mögliche Bereiche und Anknüpfpunkte innerhalb der Schule selbst sind beispielsweise vor dem Hintergrund der Nachhaltigkeit Schülerwettbewerbe oder, allergemeiner, Projekttage und -wochen, Projekt- und Klassenreisen, oder die Besichtigung von außerschulischen Lernorten. Projekte, die verwirklicht werden können, sind in Deutschland wieder hauptsächlich aus der nachhaltigen Entwicklung bekannt. So besteht die Möglichkeit Solaranlagen auf Schuldächern zu installieren und zu betreuen, Schulgärten anzulegen, einen Schulwald pflanzen oder die Schule von Plastik befreien. Darüber hinaus existieren aber auch gesellschaftliche Projekte, wie „Schule ohne Rassismus, Schule mit Courage“, in dem sich für Menschenwürde und das Implementieren einer antirassistischen Schulkultur eingesetzt wird. </a:t>
            </a:r>
            <a:endParaRPr lang="de-DE" dirty="0"/>
          </a:p>
        </p:txBody>
      </p:sp>
      <p:sp>
        <p:nvSpPr>
          <p:cNvPr id="4" name="Foliennummernplatzhalter 3"/>
          <p:cNvSpPr>
            <a:spLocks noGrp="1"/>
          </p:cNvSpPr>
          <p:nvPr>
            <p:ph type="sldNum" sz="quarter" idx="5"/>
          </p:nvPr>
        </p:nvSpPr>
        <p:spPr/>
        <p:txBody>
          <a:bodyPr/>
          <a:lstStyle/>
          <a:p>
            <a:fld id="{FCBC9B78-5997-4B6F-A3E6-866FE8FC5311}" type="slidenum">
              <a:rPr lang="de-DE" smtClean="0"/>
              <a:t>7</a:t>
            </a:fld>
            <a:endParaRPr lang="de-DE"/>
          </a:p>
        </p:txBody>
      </p:sp>
    </p:spTree>
    <p:extLst>
      <p:ext uri="{BB962C8B-B14F-4D97-AF65-F5344CB8AC3E}">
        <p14:creationId xmlns:p14="http://schemas.microsoft.com/office/powerpoint/2010/main" val="1096117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 In the following, we would like to explain some best practice examples:</a:t>
            </a:r>
          </a:p>
          <a:p>
            <a:pPr marL="228600" indent="-228600">
              <a:buAutoNum type="arabicPeriod"/>
            </a:pPr>
            <a:r>
              <a:rPr lang="en-US" dirty="0"/>
              <a:t>instant acts</a:t>
            </a:r>
          </a:p>
          <a:p>
            <a:pPr marL="228600" indent="-228600">
              <a:buAutoNum type="arabicPeriod"/>
            </a:pPr>
            <a:endParaRPr lang="en-US" dirty="0"/>
          </a:p>
          <a:p>
            <a:pPr marL="228600" indent="-228600" algn="just">
              <a:lnSpc>
                <a:spcPct val="150000"/>
              </a:lnSpc>
              <a:tabLst>
                <a:tab pos="228600" algn="l"/>
                <a:tab pos="449580" algn="l"/>
              </a:tabLst>
            </a:pPr>
            <a:r>
              <a:rPr lang="de-DE" sz="1200" b="1" dirty="0">
                <a:effectLst/>
                <a:latin typeface="Times New Roman" panose="02020603050405020304" pitchFamily="18" charset="0"/>
                <a:ea typeface="Calibri" panose="020F0502020204030204" pitchFamily="34" charset="0"/>
                <a:cs typeface="Arial" panose="020B0604020202020204" pitchFamily="34" charset="0"/>
              </a:rPr>
              <a:t>Projektbeschreibung </a:t>
            </a:r>
            <a:endParaRPr lang="de-DE" sz="1200" dirty="0">
              <a:effectLst/>
              <a:latin typeface="Times New Roman" panose="02020603050405020304" pitchFamily="18" charset="0"/>
              <a:ea typeface="Calibri" panose="020F0502020204030204" pitchFamily="34" charset="0"/>
              <a:cs typeface="Arial" panose="020B0604020202020204" pitchFamily="34" charset="0"/>
            </a:endParaRPr>
          </a:p>
          <a:p>
            <a:pPr marL="228600" indent="-228600" algn="just">
              <a:lnSpc>
                <a:spcPct val="150000"/>
              </a:lnSpc>
              <a:tabLst>
                <a:tab pos="228600" algn="l"/>
                <a:tab pos="449580" algn="l"/>
              </a:tabLst>
            </a:pPr>
            <a:r>
              <a:rPr lang="de-DE" sz="1200" dirty="0">
                <a:effectLst/>
                <a:latin typeface="Times New Roman" panose="02020603050405020304" pitchFamily="18" charset="0"/>
                <a:ea typeface="Calibri" panose="020F0502020204030204" pitchFamily="34" charset="0"/>
                <a:cs typeface="Times New Roman" panose="02020603050405020304" pitchFamily="18" charset="0"/>
              </a:rPr>
              <a:t>Das Projekt “Instant Acts - gegen Gewalt und Rassismus” vom Verein </a:t>
            </a:r>
            <a:r>
              <a:rPr lang="de-DE" sz="1200" dirty="0" err="1">
                <a:effectLst/>
                <a:latin typeface="Times New Roman" panose="02020603050405020304" pitchFamily="18" charset="0"/>
                <a:ea typeface="Calibri" panose="020F0502020204030204" pitchFamily="34" charset="0"/>
                <a:cs typeface="Times New Roman" panose="02020603050405020304" pitchFamily="18" charset="0"/>
              </a:rPr>
              <a:t>interkunst</a:t>
            </a:r>
            <a:r>
              <a:rPr lang="de-DE" sz="1200" dirty="0">
                <a:effectLst/>
                <a:latin typeface="Times New Roman" panose="02020603050405020304" pitchFamily="18" charset="0"/>
                <a:ea typeface="Calibri" panose="020F0502020204030204" pitchFamily="34" charset="0"/>
                <a:cs typeface="Times New Roman" panose="02020603050405020304" pitchFamily="18" charset="0"/>
              </a:rPr>
              <a:t> e.V. bietet Theaterworkshops für Jugendliche von 13-18 Jahren an. Diese werden von internationalen Künstler*innen (Schauspieler*innen, Tänzerinnen und Musiker*innen) aus allen Teilen der Erde geleitet. Kunst wird hier zum Kommunikationsmittel, um sich gemeinsam mit den Themen Gewalt und Rassismus auseinanderzusetzen. Der Abschluss des Projekts ist eine Aufführung, in der die Jugendlichen eine abwechslungsreiche Bühnenshow mit Akrobatik, Tanz und Livemusik vorstellen. Die Projekttage finden in den deutschen Bundesländern Mecklenburg-Vorpommern, Sachsen-Anhalt, Thüringen, Brandenburg, Baden-Württemberg, sowie in Italien zwischen September und November statt. Interessierte Lehrpersonen und Schulen können sich für die Workshops anmelden, die jeweils mit bis zu 150 Teilnehmenden stattfinden. </a:t>
            </a:r>
            <a:endParaRPr lang="de-DE" sz="1200" dirty="0">
              <a:effectLst/>
              <a:latin typeface="Times New Roman" panose="02020603050405020304" pitchFamily="18" charset="0"/>
              <a:ea typeface="Calibri" panose="020F0502020204030204" pitchFamily="34" charset="0"/>
              <a:cs typeface="Arial" panose="020B0604020202020204" pitchFamily="34" charset="0"/>
            </a:endParaRPr>
          </a:p>
          <a:p>
            <a:pPr marL="228600" indent="-228600" algn="just">
              <a:lnSpc>
                <a:spcPct val="150000"/>
              </a:lnSpc>
              <a:tabLst>
                <a:tab pos="228600" algn="l"/>
                <a:tab pos="449580" algn="l"/>
              </a:tabLst>
            </a:pPr>
            <a:r>
              <a:rPr lang="de-DE" sz="1200" b="1" dirty="0">
                <a:effectLst/>
                <a:latin typeface="Times New Roman" panose="02020603050405020304" pitchFamily="18" charset="0"/>
                <a:ea typeface="Calibri" panose="020F0502020204030204" pitchFamily="34" charset="0"/>
                <a:cs typeface="Times New Roman" panose="02020603050405020304" pitchFamily="18" charset="0"/>
              </a:rPr>
              <a:t>Ziele des Projekts </a:t>
            </a:r>
            <a:endParaRPr lang="de-DE" sz="1200" dirty="0">
              <a:effectLst/>
              <a:latin typeface="Times New Roman" panose="02020603050405020304" pitchFamily="18" charset="0"/>
              <a:ea typeface="Calibri" panose="020F0502020204030204" pitchFamily="34" charset="0"/>
              <a:cs typeface="Arial" panose="020B0604020202020204" pitchFamily="34" charset="0"/>
            </a:endParaRPr>
          </a:p>
          <a:p>
            <a:pPr marL="228600" indent="-228600" algn="just">
              <a:lnSpc>
                <a:spcPct val="150000"/>
              </a:lnSpc>
              <a:tabLst>
                <a:tab pos="228600" algn="l"/>
                <a:tab pos="449580" algn="l"/>
              </a:tabLst>
            </a:pPr>
            <a:r>
              <a:rPr lang="de-DE" sz="1200" dirty="0">
                <a:effectLst/>
                <a:latin typeface="Times New Roman" panose="02020603050405020304" pitchFamily="18" charset="0"/>
                <a:ea typeface="Calibri" panose="020F0502020204030204" pitchFamily="34" charset="0"/>
                <a:cs typeface="Times New Roman" panose="02020603050405020304" pitchFamily="18" charset="0"/>
              </a:rPr>
              <a:t>Die Teilnehmenden setzen sich künstlerisch mit fremden Lebens- und Ausdrucksformen auseinander. Viele der Aufführungen beinhalten direkte Statements der Jugendlichen zu Gewalt und Rassismus. Die Teilnehmenden lernen die Vielfalt kultureller, ethnischer und religiöser Überzeugungen und Lebensformen kennen, setzen sich mit Vorurteilen auseinander und bauen diese im Verlauf des Workshops ab. Sie erfahren Achtung und Akzeptanz gegenüber Menschen ausländischer Herkunft und ethnischen Minderheiten. Darüber hinaus lernen die Jugendlichen, wie man sich gegen Gewalt und Unterdrückung wehren und schützen kann. Bestehende Strukturen und vorgefertigte Muster können gemeinsam hinterfragt werden und es werden Methoden zum spielerischen Abbau von Frust erlernt. Des Weiteren wird mit dem Projekt Entscheidungsfreude, Disziplin, Motivation und die Überwindung von Ängsten, insbesondere bei der Vorstellung der Ergebnisse, gefördert. Schlüssel hierzu ist die Methode des ganzheitlichen Erfahrens und Lernens, die über die theoretische Auseinandersetzung hinaus insbesondere das aktive Mitmachen fördert. Das Alter der noch sehr jungen Künstler lässt eine natürliche Verbindung zu den Teilnehmern entstehen und macht sie zu Vorbildern im Umgang mit Gewalt und Rassismus für die Teilnehmenden. Die Jugendlichen erfahren demokratische Werte und lernen die Bedeutung einer toleranten Gesellschaft zu schätzen.</a:t>
            </a:r>
            <a:endParaRPr lang="de-DE" sz="1200" dirty="0">
              <a:effectLst/>
              <a:latin typeface="Times New Roman" panose="02020603050405020304" pitchFamily="18" charset="0"/>
              <a:ea typeface="Calibri" panose="020F0502020204030204" pitchFamily="34" charset="0"/>
              <a:cs typeface="Arial" panose="020B0604020202020204" pitchFamily="34" charset="0"/>
            </a:endParaRPr>
          </a:p>
          <a:p>
            <a:pPr marL="228600" indent="-228600" algn="just">
              <a:lnSpc>
                <a:spcPct val="150000"/>
              </a:lnSpc>
              <a:tabLst>
                <a:tab pos="228600" algn="l"/>
                <a:tab pos="449580" algn="l"/>
              </a:tabLst>
            </a:pPr>
            <a:r>
              <a:rPr lang="de-DE" sz="1200" b="1" dirty="0">
                <a:effectLst/>
                <a:latin typeface="Times New Roman" panose="02020603050405020304" pitchFamily="18" charset="0"/>
                <a:ea typeface="Calibri" panose="020F0502020204030204" pitchFamily="34" charset="0"/>
                <a:cs typeface="Times New Roman" panose="02020603050405020304" pitchFamily="18" charset="0"/>
              </a:rPr>
              <a:t>Durchführung des Projekts </a:t>
            </a:r>
            <a:endParaRPr lang="de-DE" sz="1200" dirty="0">
              <a:effectLst/>
              <a:latin typeface="Times New Roman" panose="02020603050405020304" pitchFamily="18" charset="0"/>
              <a:ea typeface="Calibri" panose="020F0502020204030204" pitchFamily="34" charset="0"/>
              <a:cs typeface="Arial" panose="020B0604020202020204" pitchFamily="34" charset="0"/>
            </a:endParaRPr>
          </a:p>
          <a:p>
            <a:pPr marL="228600" indent="-228600" algn="just">
              <a:lnSpc>
                <a:spcPct val="150000"/>
              </a:lnSpc>
              <a:spcAft>
                <a:spcPts val="800"/>
              </a:spcAft>
              <a:tabLst>
                <a:tab pos="228600" algn="l"/>
                <a:tab pos="449580" algn="l"/>
              </a:tabLst>
            </a:pPr>
            <a:r>
              <a:rPr lang="de-DE" sz="1200" dirty="0">
                <a:effectLst/>
                <a:latin typeface="Times New Roman" panose="02020603050405020304" pitchFamily="18" charset="0"/>
                <a:ea typeface="Calibri" panose="020F0502020204030204" pitchFamily="34" charset="0"/>
                <a:cs typeface="Times New Roman" panose="02020603050405020304" pitchFamily="18" charset="0"/>
              </a:rPr>
              <a:t>Nach einer kurzen Vorstellung der fünfzehn anwesenden Künstler*innen, dürfen sich selbst die Jugendlichen selbst aus dem vielfältigen </a:t>
            </a:r>
            <a:r>
              <a:rPr lang="de-DE" sz="1200" dirty="0" err="1">
                <a:effectLst/>
                <a:latin typeface="Times New Roman" panose="02020603050405020304" pitchFamily="18" charset="0"/>
                <a:ea typeface="Calibri" panose="020F0502020204030204" pitchFamily="34" charset="0"/>
                <a:cs typeface="Times New Roman" panose="02020603050405020304" pitchFamily="18" charset="0"/>
              </a:rPr>
              <a:t>Workshopangebot</a:t>
            </a:r>
            <a:r>
              <a:rPr lang="de-DE" sz="1200" dirty="0">
                <a:effectLst/>
                <a:latin typeface="Times New Roman" panose="02020603050405020304" pitchFamily="18" charset="0"/>
                <a:ea typeface="Calibri" panose="020F0502020204030204" pitchFamily="34" charset="0"/>
                <a:cs typeface="Times New Roman" panose="02020603050405020304" pitchFamily="18" charset="0"/>
              </a:rPr>
              <a:t> (zum Beispiel </a:t>
            </a:r>
            <a:r>
              <a:rPr lang="de-DE" sz="1200" dirty="0" err="1">
                <a:effectLst/>
                <a:latin typeface="Times New Roman" panose="02020603050405020304" pitchFamily="18" charset="0"/>
                <a:ea typeface="Calibri" panose="020F0502020204030204" pitchFamily="34" charset="0"/>
                <a:cs typeface="Times New Roman" panose="02020603050405020304" pitchFamily="18" charset="0"/>
              </a:rPr>
              <a:t>Capoeira</a:t>
            </a:r>
            <a:r>
              <a:rPr lang="de-DE" sz="1200" dirty="0">
                <a:effectLst/>
                <a:latin typeface="Times New Roman" panose="02020603050405020304" pitchFamily="18" charset="0"/>
                <a:ea typeface="Calibri" panose="020F0502020204030204" pitchFamily="34" charset="0"/>
                <a:cs typeface="Times New Roman" panose="02020603050405020304" pitchFamily="18" charset="0"/>
              </a:rPr>
              <a:t>, Rap, Kampftheater oder Perkussion) für eine Gruppe entscheiden, die ihren Interessen entspricht. Zudem können sie sich aussuchen, in welcher Weise sie sich am Erarbeitungsprozess beteiligen. Die Darstellungsmittel und Ausdrucksformen orientieren sich an der Sprache, Lebenswelt und Erfahrungen der Jugendlichen. Jede Arbeitsgruppe erstellt eine individuelle Verknüpfung zwischen ihrem thematischen Schwerpunkt und der gewählten Ausdrucksform. Die Workshops sind so konzipiert, dass innerhalb kürzester Zeit eine kleine Performance konzipiert wird, die allen Projektteilnehmenden präsentiert werden kann. Im letzten Teil des Projekts bieten die internationalen Künstler*innen eine Show basierend auf ihren eigenen Erfahrungen zum Thema Gewalt und Rassismus in ihrer Heimat. Hier verschmelzen die verschiedenen künstlerischen Ausdrucksformen, die im Laufe des Projekts kennengelernt wurden, zu einem Gesamtkunstwerk. Während der Corona-Pandemie sind die Workshops bis auf weiteres ausgesetzt.</a:t>
            </a:r>
            <a:endParaRPr lang="de-DE" sz="1200" dirty="0">
              <a:effectLst/>
              <a:latin typeface="Times New Roman" panose="02020603050405020304" pitchFamily="18" charset="0"/>
              <a:ea typeface="Calibri" panose="020F0502020204030204" pitchFamily="34" charset="0"/>
              <a:cs typeface="Arial" panose="020B0604020202020204" pitchFamily="34" charset="0"/>
            </a:endParaRPr>
          </a:p>
          <a:p>
            <a:endParaRPr lang="de-DE" dirty="0"/>
          </a:p>
        </p:txBody>
      </p:sp>
      <p:sp>
        <p:nvSpPr>
          <p:cNvPr id="4" name="Foliennummernplatzhalter 3"/>
          <p:cNvSpPr>
            <a:spLocks noGrp="1"/>
          </p:cNvSpPr>
          <p:nvPr>
            <p:ph type="sldNum" sz="quarter" idx="5"/>
          </p:nvPr>
        </p:nvSpPr>
        <p:spPr/>
        <p:txBody>
          <a:bodyPr/>
          <a:lstStyle/>
          <a:p>
            <a:fld id="{FCBC9B78-5997-4B6F-A3E6-866FE8FC5311}" type="slidenum">
              <a:rPr lang="de-DE" smtClean="0"/>
              <a:t>8</a:t>
            </a:fld>
            <a:endParaRPr lang="de-DE"/>
          </a:p>
        </p:txBody>
      </p:sp>
    </p:spTree>
    <p:extLst>
      <p:ext uri="{BB962C8B-B14F-4D97-AF65-F5344CB8AC3E}">
        <p14:creationId xmlns:p14="http://schemas.microsoft.com/office/powerpoint/2010/main" val="2770497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dirty="0"/>
              <a:t> </a:t>
            </a:r>
            <a:r>
              <a:rPr lang="de-DE" dirty="0">
                <a:effectLst/>
                <a:latin typeface="Arial" panose="020B0604020202020204" pitchFamily="34" charset="0"/>
              </a:rPr>
              <a:t>Projektbeschreibung </a:t>
            </a:r>
          </a:p>
          <a:p>
            <a:pPr algn="l"/>
            <a:endParaRPr lang="de-DE" dirty="0">
              <a:effectLst/>
              <a:latin typeface="Arial" panose="020B0604020202020204" pitchFamily="34" charset="0"/>
            </a:endParaRPr>
          </a:p>
          <a:p>
            <a:pPr algn="l"/>
            <a:r>
              <a:rPr lang="de-DE" dirty="0">
                <a:effectLst/>
                <a:latin typeface="Arial" panose="020B0604020202020204" pitchFamily="34" charset="0"/>
              </a:rPr>
              <a:t>Im Zentrum des Projekts “Bewegte Vielfalt in Berlin”, initiiert vom Verein Bildungsbausteine e.V., steht die Entwicklung und Durchführung unterschiedlicher pädagogischer Angebote zu den Themen Antisemitismus, Rassismus und sozioökonomische Deklassierung. Inhaltlich aufgearbeitet wird dies anhand der Transformationsprozesse, wie dem in Ostdeutschland nach 1989/90. Die Outputs des Projekts lassen sich in zwei Säulen einordnen: Der Verein führt Projekttage für Schüler*innen ab der 9. Klasse durch und unterstützt Schulen bei der Organisation von medienpädagogischen Projektwochen mit abschließenden Kurzfilm-Dreh. Außerdem werden Fortbildungen für Lehrer*innen, Referendar*innen und außerschulische politische Bildner*innen angeboten. Alle Angebote können auch online durchgeführt werden. Die Teilnahme ist für Berliner Schulen kostenfrei, grundsätzlich können die Leistungen aber von Schulen in ganz Deutschland in Anspruch genommen werden. Zusätzlich wurden im Rahmen </a:t>
            </a:r>
          </a:p>
          <a:p>
            <a:pPr algn="l"/>
            <a:r>
              <a:rPr lang="de-DE" dirty="0">
                <a:effectLst/>
                <a:latin typeface="Arial" panose="020B0604020202020204" pitchFamily="34" charset="0"/>
              </a:rPr>
              <a:t>des Projekts zwei Filme gedreht und ein Podiumsgespräch veranstaltet. Die entsprechenden Dateien stehen online zur Verfügung und können, zusammen mit dem bereitgestelltem Unterrichtsmaterial im Klassenraum eingesetzt werden. </a:t>
            </a:r>
          </a:p>
          <a:p>
            <a:pPr algn="l"/>
            <a:endParaRPr lang="de-DE" dirty="0">
              <a:effectLst/>
              <a:latin typeface="Arial" panose="020B0604020202020204" pitchFamily="34" charset="0"/>
            </a:endParaRPr>
          </a:p>
          <a:p>
            <a:pPr algn="l"/>
            <a:r>
              <a:rPr lang="de-DE" dirty="0">
                <a:effectLst/>
                <a:latin typeface="Arial" panose="020B0604020202020204" pitchFamily="34" charset="0"/>
              </a:rPr>
              <a:t>Ziele des Projekts </a:t>
            </a:r>
          </a:p>
          <a:p>
            <a:pPr algn="l"/>
            <a:endParaRPr lang="de-DE" dirty="0">
              <a:effectLst/>
              <a:latin typeface="Arial" panose="020B0604020202020204" pitchFamily="34" charset="0"/>
            </a:endParaRPr>
          </a:p>
          <a:p>
            <a:pPr algn="l"/>
            <a:r>
              <a:rPr lang="de-DE" dirty="0">
                <a:effectLst/>
                <a:latin typeface="Arial" panose="020B0604020202020204" pitchFamily="34" charset="0"/>
              </a:rPr>
              <a:t>Anhand von lebensweltbezogenen, dialogischen und kreativen Methoden sollen Schüler*innen für unterschiedliche Erscheinungsformen von Antisemitismus und Rassismus sensibilisiert werden. Zudem wird ihre Empathie mit betroffenen Personen gefördert. Schulen erhalten Beratung zur Stärkung betroffener Jugendliche und gemeinsam werden diversitätsbewusste Haltungsalternativen entwickelt. Die Inhalte </a:t>
            </a:r>
          </a:p>
          <a:p>
            <a:pPr algn="l"/>
            <a:r>
              <a:rPr lang="de-DE" dirty="0">
                <a:effectLst/>
                <a:latin typeface="Arial" panose="020B0604020202020204" pitchFamily="34" charset="0"/>
              </a:rPr>
              <a:t>des Projekts stellen dabei eine Verknüpfung von historischen, politischen und geographischen Themen her und bieten damit einen ganzheitlichen, fächerübergreifenden Ansatz zum Umgang mit Antisemitismus und Rassismus. </a:t>
            </a:r>
          </a:p>
          <a:p>
            <a:pPr algn="l"/>
            <a:endParaRPr lang="de-DE" dirty="0">
              <a:effectLst/>
              <a:latin typeface="Arial" panose="020B0604020202020204" pitchFamily="34" charset="0"/>
            </a:endParaRPr>
          </a:p>
          <a:p>
            <a:pPr algn="l"/>
            <a:r>
              <a:rPr lang="de-DE" dirty="0">
                <a:effectLst/>
                <a:latin typeface="Arial" panose="020B0604020202020204" pitchFamily="34" charset="0"/>
              </a:rPr>
              <a:t>Durchführung des Projekts </a:t>
            </a:r>
          </a:p>
          <a:p>
            <a:pPr algn="l"/>
            <a:endParaRPr lang="de-DE" dirty="0">
              <a:effectLst/>
              <a:latin typeface="Arial" panose="020B0604020202020204" pitchFamily="34" charset="0"/>
            </a:endParaRPr>
          </a:p>
          <a:p>
            <a:pPr algn="l"/>
            <a:r>
              <a:rPr lang="de-DE" dirty="0">
                <a:effectLst/>
                <a:latin typeface="Arial" panose="020B0604020202020204" pitchFamily="34" charset="0"/>
              </a:rPr>
              <a:t>Im Rahmen der Fortbildungsreihe für pädagogisches Personal wurden im Jahr 2021 fünf Online-Fortbildungen zu Themen wie zum Beispiel Verschwörungsmythen während der Corona Pandemie, Antisemitismus und antimuslimischer Rassismus, deutscher Kolonialismus und dem Nahostkonflikt angeboten. Hier werden passende pädagogische Methoden vorgestellt, ihre Einsatzmöglichkeiten diskutiert und Empfehlungen aus der Praxis, insbesondere für die Prävention von und Intervention bei rassistischen Äußerungen, gegeben. Die Teilnahme ist für Lehrkräfte kostenlos. Mit der Methode “Wer bin ich?” wird bei den Schüler*</a:t>
            </a:r>
            <a:r>
              <a:rPr lang="de-DE" dirty="0" err="1">
                <a:effectLst/>
                <a:latin typeface="Arial" panose="020B0604020202020204" pitchFamily="34" charset="0"/>
              </a:rPr>
              <a:t>innenprojekten</a:t>
            </a:r>
            <a:r>
              <a:rPr lang="de-DE" dirty="0">
                <a:effectLst/>
                <a:latin typeface="Arial" panose="020B0604020202020204" pitchFamily="34" charset="0"/>
              </a:rPr>
              <a:t> ein Schwerpunkt auf biographische Ansätze zur Annäherung an Antisemitismus und Rassismus gelegt. Die Lehreinheit wird dabei in vier aufeinanderfolgende Module unterteilt, die zusammen in einem Zeitrahmen von 4,5 bis 10,5 Stunden behandelt werden können. Die Teilnehmer*innen erschließen die Biographien von sechs verschiedenen Personen unter Zuhilfenahme eines Materialpakets und lernen so Erfahrungen und Perspektiven von Personen kennen, die auf je unterschiedliche Weise von Rassismus oder Antisemitismus betroffen sind. </a:t>
            </a:r>
          </a:p>
          <a:p>
            <a:endParaRPr lang="de-DE" dirty="0"/>
          </a:p>
          <a:p>
            <a:endParaRPr lang="de-DE" dirty="0"/>
          </a:p>
        </p:txBody>
      </p:sp>
      <p:sp>
        <p:nvSpPr>
          <p:cNvPr id="4" name="Foliennummernplatzhalter 3"/>
          <p:cNvSpPr>
            <a:spLocks noGrp="1"/>
          </p:cNvSpPr>
          <p:nvPr>
            <p:ph type="sldNum" sz="quarter" idx="5"/>
          </p:nvPr>
        </p:nvSpPr>
        <p:spPr/>
        <p:txBody>
          <a:bodyPr/>
          <a:lstStyle/>
          <a:p>
            <a:fld id="{FCBC9B78-5997-4B6F-A3E6-866FE8FC5311}" type="slidenum">
              <a:rPr lang="de-DE" smtClean="0"/>
              <a:t>9</a:t>
            </a:fld>
            <a:endParaRPr lang="de-DE"/>
          </a:p>
        </p:txBody>
      </p:sp>
    </p:spTree>
    <p:extLst>
      <p:ext uri="{BB962C8B-B14F-4D97-AF65-F5344CB8AC3E}">
        <p14:creationId xmlns:p14="http://schemas.microsoft.com/office/powerpoint/2010/main" val="2780204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F8CF-692C-4963-8B5E-D1C0928CF160}"/>
              </a:ext>
            </a:extLst>
          </p:cNvPr>
          <p:cNvSpPr>
            <a:spLocks noGrp="1"/>
          </p:cNvSpPr>
          <p:nvPr>
            <p:ph type="ctrTitle"/>
          </p:nvPr>
        </p:nvSpPr>
        <p:spPr>
          <a:xfrm>
            <a:off x="1429612" y="1013984"/>
            <a:ext cx="7714388" cy="3260635"/>
          </a:xfrm>
        </p:spPr>
        <p:txBody>
          <a:bodyPr anchor="b"/>
          <a:lstStyle>
            <a:lvl1pPr algn="l">
              <a:defRPr sz="2800"/>
            </a:lvl1pPr>
          </a:lstStyle>
          <a:p>
            <a:r>
              <a:rPr lang="en-US" dirty="0"/>
              <a:t>Click to edit Master title style</a:t>
            </a:r>
          </a:p>
        </p:txBody>
      </p:sp>
      <p:sp>
        <p:nvSpPr>
          <p:cNvPr id="3" name="Subtitle 2">
            <a:extLst>
              <a:ext uri="{FF2B5EF4-FFF2-40B4-BE49-F238E27FC236}">
                <a16:creationId xmlns:a16="http://schemas.microsoft.com/office/drawing/2014/main" id="{9F419655-1613-4CC0-BBE9-BD2CB2C3C766}"/>
              </a:ext>
            </a:extLst>
          </p:cNvPr>
          <p:cNvSpPr>
            <a:spLocks noGrp="1"/>
          </p:cNvSpPr>
          <p:nvPr>
            <p:ph type="subTitle" idx="1"/>
          </p:nvPr>
        </p:nvSpPr>
        <p:spPr>
          <a:xfrm>
            <a:off x="1429612" y="4848464"/>
            <a:ext cx="7714388" cy="1085849"/>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74A8F727-72C8-47A9-8E54-AD84590286F9}"/>
              </a:ext>
            </a:extLst>
          </p:cNvPr>
          <p:cNvSpPr>
            <a:spLocks noGrp="1"/>
          </p:cNvSpPr>
          <p:nvPr>
            <p:ph type="sldNum" sz="quarter" idx="12"/>
          </p:nvPr>
        </p:nvSpPr>
        <p:spPr/>
        <p:txBody>
          <a:bodyPr/>
          <a:lstStyle/>
          <a:p>
            <a:fld id="{EFE71E98-A417-4ECC-ACEB-C0490C20DB04}" type="slidenum">
              <a:rPr lang="en-US" smtClean="0"/>
              <a:t>‹Nr.›</a:t>
            </a:fld>
            <a:endParaRPr lang="en-US" dirty="0"/>
          </a:p>
        </p:txBody>
      </p:sp>
      <p:cxnSp>
        <p:nvCxnSpPr>
          <p:cNvPr id="7" name="Straight Connector 6">
            <a:extLst>
              <a:ext uri="{FF2B5EF4-FFF2-40B4-BE49-F238E27FC236}">
                <a16:creationId xmlns:a16="http://schemas.microsoft.com/office/drawing/2014/main" id="{AEED5540-64E5-4258-ABA4-753F07B71B38}"/>
              </a:ext>
            </a:extLst>
          </p:cNvPr>
          <p:cNvCxnSpPr>
            <a:cxnSpLocks/>
          </p:cNvCxnSpPr>
          <p:nvPr/>
        </p:nvCxnSpPr>
        <p:spPr>
          <a:xfrm>
            <a:off x="1524000" y="457150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7117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8A5DE-E5C6-4DB9-AD28-8F1EAC6F5513}"/>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4363E08E-9B2D-4740-9AC6-D5E1CFB95FC6}"/>
              </a:ext>
            </a:extLst>
          </p:cNvPr>
          <p:cNvSpPr>
            <a:spLocks noGrp="1"/>
          </p:cNvSpPr>
          <p:nvPr>
            <p:ph type="body" orient="vert" idx="1"/>
          </p:nvPr>
        </p:nvSpPr>
        <p:spPr>
          <a:xfrm>
            <a:off x="1429566" y="2229957"/>
            <a:ext cx="9238434" cy="3866043"/>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E4E3736-E8AA-4F58-9D3A-27050B287F9D}"/>
              </a:ext>
            </a:extLst>
          </p:cNvPr>
          <p:cNvSpPr>
            <a:spLocks noGrp="1"/>
          </p:cNvSpPr>
          <p:nvPr>
            <p:ph type="dt" sz="half" idx="10"/>
          </p:nvPr>
        </p:nvSpPr>
        <p:spPr>
          <a:xfrm>
            <a:off x="5732125" y="6133934"/>
            <a:ext cx="2673295" cy="365125"/>
          </a:xfrm>
          <a:prstGeom prst="rect">
            <a:avLst/>
          </a:prstGeom>
        </p:spPr>
        <p:txBody>
          <a:bodyPr/>
          <a:lstStyle/>
          <a:p>
            <a:fld id="{875C5F6B-F899-474F-B3F5-236DD4220A73}" type="datetime1">
              <a:rPr lang="en-US" smtClean="0"/>
              <a:t>4/22/22</a:t>
            </a:fld>
            <a:endParaRPr lang="en-US"/>
          </a:p>
        </p:txBody>
      </p:sp>
      <p:sp>
        <p:nvSpPr>
          <p:cNvPr id="5" name="Footer Placeholder 4">
            <a:extLst>
              <a:ext uri="{FF2B5EF4-FFF2-40B4-BE49-F238E27FC236}">
                <a16:creationId xmlns:a16="http://schemas.microsoft.com/office/drawing/2014/main" id="{1DE95E84-15BC-478B-9DAB-15025867BB9C}"/>
              </a:ext>
            </a:extLst>
          </p:cNvPr>
          <p:cNvSpPr>
            <a:spLocks noGrp="1"/>
          </p:cNvSpPr>
          <p:nvPr>
            <p:ph type="ftr" sz="quarter" idx="11"/>
          </p:nvPr>
        </p:nvSpPr>
        <p:spPr>
          <a:xfrm>
            <a:off x="1429566" y="5933502"/>
            <a:ext cx="3086155" cy="718781"/>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3E9D98F-E0A8-4254-A957-7F17811D017E}"/>
              </a:ext>
            </a:extLst>
          </p:cNvPr>
          <p:cNvSpPr>
            <a:spLocks noGrp="1"/>
          </p:cNvSpPr>
          <p:nvPr>
            <p:ph type="sldNum" sz="quarter" idx="12"/>
          </p:nvPr>
        </p:nvSpPr>
        <p:spPr/>
        <p:txBody>
          <a:bodyPr/>
          <a:lstStyle/>
          <a:p>
            <a:fld id="{EFE71E98-A417-4ECC-ACEB-C0490C20DB04}" type="slidenum">
              <a:rPr lang="en-US" smtClean="0"/>
              <a:t>‹Nr.›</a:t>
            </a:fld>
            <a:endParaRPr lang="en-US"/>
          </a:p>
        </p:txBody>
      </p:sp>
    </p:spTree>
    <p:extLst>
      <p:ext uri="{BB962C8B-B14F-4D97-AF65-F5344CB8AC3E}">
        <p14:creationId xmlns:p14="http://schemas.microsoft.com/office/powerpoint/2010/main" val="462569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DE70F5-2276-4F91-9FC2-8DA4B528814A}"/>
              </a:ext>
            </a:extLst>
          </p:cNvPr>
          <p:cNvSpPr>
            <a:spLocks noGrp="1"/>
          </p:cNvSpPr>
          <p:nvPr>
            <p:ph type="title" orient="vert"/>
          </p:nvPr>
        </p:nvSpPr>
        <p:spPr>
          <a:xfrm>
            <a:off x="9144000" y="1467699"/>
            <a:ext cx="1758461" cy="4628301"/>
          </a:xfrm>
        </p:spPr>
        <p:txBody>
          <a:bodyPr vert="eaVert"/>
          <a:lstStyle>
            <a:lvl1pPr>
              <a:defRPr>
                <a:solidFill>
                  <a:schemeClr val="tx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D21856C5-C2FD-45E4-A631-AC06B5495BEA}"/>
              </a:ext>
            </a:extLst>
          </p:cNvPr>
          <p:cNvSpPr>
            <a:spLocks noGrp="1"/>
          </p:cNvSpPr>
          <p:nvPr>
            <p:ph type="body" orient="vert" idx="1"/>
          </p:nvPr>
        </p:nvSpPr>
        <p:spPr>
          <a:xfrm>
            <a:off x="1182312" y="1467699"/>
            <a:ext cx="7839379" cy="4628301"/>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EE336EA-B6DD-4115-9C67-79A24C866ED4}"/>
              </a:ext>
            </a:extLst>
          </p:cNvPr>
          <p:cNvSpPr>
            <a:spLocks noGrp="1"/>
          </p:cNvSpPr>
          <p:nvPr>
            <p:ph type="dt" sz="half" idx="10"/>
          </p:nvPr>
        </p:nvSpPr>
        <p:spPr>
          <a:xfrm>
            <a:off x="5732125" y="6133934"/>
            <a:ext cx="2673295" cy="365125"/>
          </a:xfrm>
          <a:prstGeom prst="rect">
            <a:avLst/>
          </a:prstGeom>
        </p:spPr>
        <p:txBody>
          <a:bodyPr/>
          <a:lstStyle/>
          <a:p>
            <a:fld id="{B54F2EFC-2893-4EC0-BCEF-6FD21B24FCA7}" type="datetime1">
              <a:rPr lang="en-US" smtClean="0"/>
              <a:t>4/22/22</a:t>
            </a:fld>
            <a:endParaRPr lang="en-US"/>
          </a:p>
        </p:txBody>
      </p:sp>
      <p:sp>
        <p:nvSpPr>
          <p:cNvPr id="5" name="Footer Placeholder 4">
            <a:extLst>
              <a:ext uri="{FF2B5EF4-FFF2-40B4-BE49-F238E27FC236}">
                <a16:creationId xmlns:a16="http://schemas.microsoft.com/office/drawing/2014/main" id="{C2EA668B-1DAB-449C-9BA4-7B1572A22BAC}"/>
              </a:ext>
            </a:extLst>
          </p:cNvPr>
          <p:cNvSpPr>
            <a:spLocks noGrp="1"/>
          </p:cNvSpPr>
          <p:nvPr>
            <p:ph type="ftr" sz="quarter" idx="11"/>
          </p:nvPr>
        </p:nvSpPr>
        <p:spPr>
          <a:xfrm>
            <a:off x="1429566" y="5933502"/>
            <a:ext cx="3086155" cy="718781"/>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8C6567E-119D-4C98-93FF-73A332803A13}"/>
              </a:ext>
            </a:extLst>
          </p:cNvPr>
          <p:cNvSpPr>
            <a:spLocks noGrp="1"/>
          </p:cNvSpPr>
          <p:nvPr>
            <p:ph type="sldNum" sz="quarter" idx="12"/>
          </p:nvPr>
        </p:nvSpPr>
        <p:spPr/>
        <p:txBody>
          <a:bodyPr/>
          <a:lstStyle/>
          <a:p>
            <a:fld id="{EFE71E98-A417-4ECC-ACEB-C0490C20DB04}" type="slidenum">
              <a:rPr lang="en-US" smtClean="0"/>
              <a:t>‹Nr.›</a:t>
            </a:fld>
            <a:endParaRPr lang="en-US"/>
          </a:p>
        </p:txBody>
      </p:sp>
    </p:spTree>
    <p:extLst>
      <p:ext uri="{BB962C8B-B14F-4D97-AF65-F5344CB8AC3E}">
        <p14:creationId xmlns:p14="http://schemas.microsoft.com/office/powerpoint/2010/main" val="3850413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F94C-BCB1-4F4C-AF70-DD2A5C4E3318}"/>
              </a:ext>
            </a:extLst>
          </p:cNvPr>
          <p:cNvSpPr>
            <a:spLocks noGrp="1"/>
          </p:cNvSpPr>
          <p:nvPr>
            <p:ph type="title"/>
          </p:nvPr>
        </p:nvSpPr>
        <p:spPr>
          <a:xfrm>
            <a:off x="1429566" y="1045445"/>
            <a:ext cx="9238434" cy="857559"/>
          </a:xfrm>
        </p:spPr>
        <p:txBody>
          <a:bodyPr anchor="b"/>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A909B75-A057-44B5-872F-DF01BDC8EA07}"/>
              </a:ext>
            </a:extLst>
          </p:cNvPr>
          <p:cNvSpPr>
            <a:spLocks noGrp="1"/>
          </p:cNvSpPr>
          <p:nvPr>
            <p:ph idx="1"/>
          </p:nvPr>
        </p:nvSpPr>
        <p:spPr>
          <a:xfrm>
            <a:off x="1429566" y="2286000"/>
            <a:ext cx="9238434" cy="381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A761492-EB56-4454-9D2A-8BB94AACB899}"/>
              </a:ext>
            </a:extLst>
          </p:cNvPr>
          <p:cNvSpPr>
            <a:spLocks noGrp="1"/>
          </p:cNvSpPr>
          <p:nvPr>
            <p:ph type="sldNum" sz="quarter" idx="12"/>
          </p:nvPr>
        </p:nvSpPr>
        <p:spPr/>
        <p:txBody>
          <a:bodyPr/>
          <a:lstStyle/>
          <a:p>
            <a:fld id="{EFE71E98-A417-4ECC-ACEB-C0490C20DB04}" type="slidenum">
              <a:rPr lang="en-US" smtClean="0"/>
              <a:t>‹Nr.›</a:t>
            </a:fld>
            <a:endParaRPr lang="en-US"/>
          </a:p>
        </p:txBody>
      </p:sp>
    </p:spTree>
    <p:extLst>
      <p:ext uri="{BB962C8B-B14F-4D97-AF65-F5344CB8AC3E}">
        <p14:creationId xmlns:p14="http://schemas.microsoft.com/office/powerpoint/2010/main" val="2693946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80A128-A52A-402C-865B-1BF08D7F045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900447-3778-4AB7-ACB3-7C2313FE9A47}"/>
              </a:ext>
            </a:extLst>
          </p:cNvPr>
          <p:cNvSpPr>
            <a:spLocks noGrp="1"/>
          </p:cNvSpPr>
          <p:nvPr>
            <p:ph type="title"/>
          </p:nvPr>
        </p:nvSpPr>
        <p:spPr>
          <a:xfrm>
            <a:off x="1421745" y="1287554"/>
            <a:ext cx="8284963" cy="3113064"/>
          </a:xfrm>
        </p:spPr>
        <p:txBody>
          <a:bodyPr anchor="t"/>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F9B910C9-BA3C-4D31-9C62-2C2408591FF2}"/>
              </a:ext>
            </a:extLst>
          </p:cNvPr>
          <p:cNvSpPr>
            <a:spLocks noGrp="1"/>
          </p:cNvSpPr>
          <p:nvPr>
            <p:ph type="body" idx="1"/>
          </p:nvPr>
        </p:nvSpPr>
        <p:spPr>
          <a:xfrm>
            <a:off x="1421744" y="4619707"/>
            <a:ext cx="7722256" cy="1476293"/>
          </a:xfrm>
        </p:spPr>
        <p:txBody>
          <a:bodyPr anchor="b">
            <a:normAutofit/>
          </a:bodyPr>
          <a:lstStyle>
            <a:lvl1pPr marL="0" indent="0">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8742E8A-6B69-406B-A3DF-0A1B76832E0A}"/>
              </a:ext>
            </a:extLst>
          </p:cNvPr>
          <p:cNvSpPr>
            <a:spLocks noGrp="1"/>
          </p:cNvSpPr>
          <p:nvPr>
            <p:ph type="dt" sz="half" idx="10"/>
          </p:nvPr>
        </p:nvSpPr>
        <p:spPr>
          <a:xfrm>
            <a:off x="5732125" y="6133934"/>
            <a:ext cx="2673295" cy="365125"/>
          </a:xfrm>
          <a:prstGeom prst="rect">
            <a:avLst/>
          </a:prstGeom>
        </p:spPr>
        <p:txBody>
          <a:bodyPr/>
          <a:lstStyle/>
          <a:p>
            <a:fld id="{0AFA615B-B440-437C-86D0-07671CB90CEA}" type="datetime1">
              <a:rPr lang="en-US" smtClean="0"/>
              <a:t>4/22/22</a:t>
            </a:fld>
            <a:endParaRPr lang="en-US"/>
          </a:p>
        </p:txBody>
      </p:sp>
      <p:sp>
        <p:nvSpPr>
          <p:cNvPr id="5" name="Footer Placeholder 4">
            <a:extLst>
              <a:ext uri="{FF2B5EF4-FFF2-40B4-BE49-F238E27FC236}">
                <a16:creationId xmlns:a16="http://schemas.microsoft.com/office/drawing/2014/main" id="{64D665CF-4461-4BB8-8F3A-ED1CB1084CA2}"/>
              </a:ext>
            </a:extLst>
          </p:cNvPr>
          <p:cNvSpPr>
            <a:spLocks noGrp="1"/>
          </p:cNvSpPr>
          <p:nvPr>
            <p:ph type="ftr" sz="quarter" idx="11"/>
          </p:nvPr>
        </p:nvSpPr>
        <p:spPr>
          <a:xfrm>
            <a:off x="1429566" y="5933502"/>
            <a:ext cx="3086155" cy="718781"/>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898B27-5EF3-49F4-B3CE-F3CF419AE06E}"/>
              </a:ext>
            </a:extLst>
          </p:cNvPr>
          <p:cNvSpPr>
            <a:spLocks noGrp="1"/>
          </p:cNvSpPr>
          <p:nvPr>
            <p:ph type="sldNum" sz="quarter" idx="12"/>
          </p:nvPr>
        </p:nvSpPr>
        <p:spPr/>
        <p:txBody>
          <a:bodyPr/>
          <a:lstStyle/>
          <a:p>
            <a:fld id="{EFE71E98-A417-4ECC-ACEB-C0490C20DB04}" type="slidenum">
              <a:rPr lang="en-US" smtClean="0"/>
              <a:t>‹Nr.›</a:t>
            </a:fld>
            <a:endParaRPr lang="en-US"/>
          </a:p>
        </p:txBody>
      </p:sp>
    </p:spTree>
    <p:extLst>
      <p:ext uri="{BB962C8B-B14F-4D97-AF65-F5344CB8AC3E}">
        <p14:creationId xmlns:p14="http://schemas.microsoft.com/office/powerpoint/2010/main" val="3934742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F3BA-5AD5-4F15-97B2-E4652D1D4E15}"/>
              </a:ext>
            </a:extLst>
          </p:cNvPr>
          <p:cNvSpPr>
            <a:spLocks noGrp="1"/>
          </p:cNvSpPr>
          <p:nvPr>
            <p:ph type="title"/>
          </p:nvPr>
        </p:nvSpPr>
        <p:spPr>
          <a:xfrm>
            <a:off x="1429566" y="1013411"/>
            <a:ext cx="9238434" cy="889592"/>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EA997B8-1FD3-40E6-A486-256EB41DB70A}"/>
              </a:ext>
            </a:extLst>
          </p:cNvPr>
          <p:cNvSpPr>
            <a:spLocks noGrp="1"/>
          </p:cNvSpPr>
          <p:nvPr>
            <p:ph sz="half" idx="1"/>
          </p:nvPr>
        </p:nvSpPr>
        <p:spPr>
          <a:xfrm>
            <a:off x="1429566" y="2135565"/>
            <a:ext cx="4495800" cy="39604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183F4D8-AA9A-4AF7-86EA-E4D797B98CE9}"/>
              </a:ext>
            </a:extLst>
          </p:cNvPr>
          <p:cNvSpPr>
            <a:spLocks noGrp="1"/>
          </p:cNvSpPr>
          <p:nvPr>
            <p:ph sz="half" idx="2"/>
          </p:nvPr>
        </p:nvSpPr>
        <p:spPr>
          <a:xfrm>
            <a:off x="6172200" y="2135565"/>
            <a:ext cx="4495800" cy="39604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A08823E-BC08-4810-9BFF-35D2EA2AE729}"/>
              </a:ext>
            </a:extLst>
          </p:cNvPr>
          <p:cNvSpPr>
            <a:spLocks noGrp="1"/>
          </p:cNvSpPr>
          <p:nvPr>
            <p:ph type="dt" sz="half" idx="10"/>
          </p:nvPr>
        </p:nvSpPr>
        <p:spPr>
          <a:xfrm>
            <a:off x="5732125" y="6133934"/>
            <a:ext cx="2673295" cy="365125"/>
          </a:xfrm>
          <a:prstGeom prst="rect">
            <a:avLst/>
          </a:prstGeom>
        </p:spPr>
        <p:txBody>
          <a:bodyPr/>
          <a:lstStyle/>
          <a:p>
            <a:fld id="{9A4717E3-6A7D-413A-B85E-271413F3322C}" type="datetime1">
              <a:rPr lang="en-US" smtClean="0"/>
              <a:t>4/22/22</a:t>
            </a:fld>
            <a:endParaRPr lang="en-US"/>
          </a:p>
        </p:txBody>
      </p:sp>
      <p:sp>
        <p:nvSpPr>
          <p:cNvPr id="6" name="Footer Placeholder 5">
            <a:extLst>
              <a:ext uri="{FF2B5EF4-FFF2-40B4-BE49-F238E27FC236}">
                <a16:creationId xmlns:a16="http://schemas.microsoft.com/office/drawing/2014/main" id="{2FDD2BFB-BB2C-4C4A-A6E1-DD223C2BE02F}"/>
              </a:ext>
            </a:extLst>
          </p:cNvPr>
          <p:cNvSpPr>
            <a:spLocks noGrp="1"/>
          </p:cNvSpPr>
          <p:nvPr>
            <p:ph type="ftr" sz="quarter" idx="11"/>
          </p:nvPr>
        </p:nvSpPr>
        <p:spPr>
          <a:xfrm>
            <a:off x="1429566" y="5933502"/>
            <a:ext cx="3086155" cy="718781"/>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5D369B2-12F8-4583-8A7F-523C9A3EF09B}"/>
              </a:ext>
            </a:extLst>
          </p:cNvPr>
          <p:cNvSpPr>
            <a:spLocks noGrp="1"/>
          </p:cNvSpPr>
          <p:nvPr>
            <p:ph type="sldNum" sz="quarter" idx="12"/>
          </p:nvPr>
        </p:nvSpPr>
        <p:spPr/>
        <p:txBody>
          <a:bodyPr/>
          <a:lstStyle/>
          <a:p>
            <a:fld id="{EFE71E98-A417-4ECC-ACEB-C0490C20DB04}" type="slidenum">
              <a:rPr lang="en-US" smtClean="0"/>
              <a:t>‹Nr.›</a:t>
            </a:fld>
            <a:endParaRPr lang="en-US"/>
          </a:p>
        </p:txBody>
      </p:sp>
    </p:spTree>
    <p:extLst>
      <p:ext uri="{BB962C8B-B14F-4D97-AF65-F5344CB8AC3E}">
        <p14:creationId xmlns:p14="http://schemas.microsoft.com/office/powerpoint/2010/main" val="3950369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C717F-84B9-44BA-8DD6-680394AB193E}"/>
              </a:ext>
            </a:extLst>
          </p:cNvPr>
          <p:cNvSpPr>
            <a:spLocks noGrp="1"/>
          </p:cNvSpPr>
          <p:nvPr>
            <p:ph type="title"/>
          </p:nvPr>
        </p:nvSpPr>
        <p:spPr>
          <a:xfrm>
            <a:off x="1429566" y="1079150"/>
            <a:ext cx="9238434" cy="823912"/>
          </a:xfrm>
        </p:spPr>
        <p:txBody>
          <a:bodyPr/>
          <a:lstStyle>
            <a:lvl1pPr>
              <a:defRPr>
                <a:solidFill>
                  <a:schemeClr val="tx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A1217D6-7448-4625-964F-5D82F65F11F7}"/>
              </a:ext>
            </a:extLst>
          </p:cNvPr>
          <p:cNvSpPr>
            <a:spLocks noGrp="1"/>
          </p:cNvSpPr>
          <p:nvPr>
            <p:ph type="body" idx="1"/>
          </p:nvPr>
        </p:nvSpPr>
        <p:spPr>
          <a:xfrm>
            <a:off x="1429567" y="2013217"/>
            <a:ext cx="4495799" cy="704232"/>
          </a:xfrm>
        </p:spPr>
        <p:txBody>
          <a:bodyPr anchor="b">
            <a:normAutofit/>
          </a:bodyPr>
          <a:lstStyle>
            <a:lvl1pPr marL="0" indent="0">
              <a:lnSpc>
                <a:spcPct val="100000"/>
              </a:lnSpc>
              <a:buNone/>
              <a:defRPr sz="1800" b="0" cap="all" spc="3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53A534C-0B54-4327-99C0-4F0019FD21F6}"/>
              </a:ext>
            </a:extLst>
          </p:cNvPr>
          <p:cNvSpPr>
            <a:spLocks noGrp="1"/>
          </p:cNvSpPr>
          <p:nvPr>
            <p:ph sz="half" idx="2"/>
          </p:nvPr>
        </p:nvSpPr>
        <p:spPr>
          <a:xfrm>
            <a:off x="1429567" y="3048000"/>
            <a:ext cx="4495800" cy="304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89D4A63-0795-4B74-8C11-5FE7944118C7}"/>
              </a:ext>
            </a:extLst>
          </p:cNvPr>
          <p:cNvSpPr>
            <a:spLocks noGrp="1"/>
          </p:cNvSpPr>
          <p:nvPr>
            <p:ph type="body" sz="quarter" idx="3"/>
          </p:nvPr>
        </p:nvSpPr>
        <p:spPr>
          <a:xfrm>
            <a:off x="6172200" y="2013215"/>
            <a:ext cx="4495800" cy="704233"/>
          </a:xfrm>
        </p:spPr>
        <p:txBody>
          <a:bodyPr anchor="b">
            <a:normAutofit/>
          </a:bodyPr>
          <a:lstStyle>
            <a:lvl1pPr marL="0" indent="0">
              <a:lnSpc>
                <a:spcPct val="100000"/>
              </a:lnSpc>
              <a:buNone/>
              <a:defRPr sz="1800" b="0" cap="all" spc="3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823D16F3-F747-441B-9854-27225954DEC4}"/>
              </a:ext>
            </a:extLst>
          </p:cNvPr>
          <p:cNvSpPr>
            <a:spLocks noGrp="1"/>
          </p:cNvSpPr>
          <p:nvPr>
            <p:ph sz="quarter" idx="4"/>
          </p:nvPr>
        </p:nvSpPr>
        <p:spPr>
          <a:xfrm>
            <a:off x="6172200" y="3048000"/>
            <a:ext cx="4495800" cy="304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0E8168E2-6B97-486E-B0E4-4E7F5CDBB5B1}"/>
              </a:ext>
            </a:extLst>
          </p:cNvPr>
          <p:cNvSpPr>
            <a:spLocks noGrp="1"/>
          </p:cNvSpPr>
          <p:nvPr>
            <p:ph type="dt" sz="half" idx="10"/>
          </p:nvPr>
        </p:nvSpPr>
        <p:spPr>
          <a:xfrm>
            <a:off x="5732125" y="6133934"/>
            <a:ext cx="2673295" cy="365125"/>
          </a:xfrm>
          <a:prstGeom prst="rect">
            <a:avLst/>
          </a:prstGeom>
        </p:spPr>
        <p:txBody>
          <a:bodyPr/>
          <a:lstStyle/>
          <a:p>
            <a:fld id="{6D3D693C-EB93-4524-854C-A8E6F813EC23}" type="datetime1">
              <a:rPr lang="en-US" smtClean="0"/>
              <a:t>4/22/22</a:t>
            </a:fld>
            <a:endParaRPr lang="en-US"/>
          </a:p>
        </p:txBody>
      </p:sp>
      <p:sp>
        <p:nvSpPr>
          <p:cNvPr id="8" name="Footer Placeholder 7">
            <a:extLst>
              <a:ext uri="{FF2B5EF4-FFF2-40B4-BE49-F238E27FC236}">
                <a16:creationId xmlns:a16="http://schemas.microsoft.com/office/drawing/2014/main" id="{D05D3E2B-2F4E-4347-A8E9-27EB7D0359B3}"/>
              </a:ext>
            </a:extLst>
          </p:cNvPr>
          <p:cNvSpPr>
            <a:spLocks noGrp="1"/>
          </p:cNvSpPr>
          <p:nvPr>
            <p:ph type="ftr" sz="quarter" idx="11"/>
          </p:nvPr>
        </p:nvSpPr>
        <p:spPr>
          <a:xfrm>
            <a:off x="1429566" y="5933502"/>
            <a:ext cx="3086155" cy="718781"/>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C1FC4F5-6876-414E-9E30-84706A3F528C}"/>
              </a:ext>
            </a:extLst>
          </p:cNvPr>
          <p:cNvSpPr>
            <a:spLocks noGrp="1"/>
          </p:cNvSpPr>
          <p:nvPr>
            <p:ph type="sldNum" sz="quarter" idx="12"/>
          </p:nvPr>
        </p:nvSpPr>
        <p:spPr/>
        <p:txBody>
          <a:bodyPr/>
          <a:lstStyle/>
          <a:p>
            <a:fld id="{EFE71E98-A417-4ECC-ACEB-C0490C20DB04}" type="slidenum">
              <a:rPr lang="en-US" smtClean="0"/>
              <a:t>‹Nr.›</a:t>
            </a:fld>
            <a:endParaRPr lang="en-US"/>
          </a:p>
        </p:txBody>
      </p:sp>
      <p:cxnSp>
        <p:nvCxnSpPr>
          <p:cNvPr id="11" name="Straight Connector 10">
            <a:extLst>
              <a:ext uri="{FF2B5EF4-FFF2-40B4-BE49-F238E27FC236}">
                <a16:creationId xmlns:a16="http://schemas.microsoft.com/office/drawing/2014/main" id="{A70D2F04-5474-46B9-B838-858CDF4AB2D2}"/>
              </a:ext>
            </a:extLst>
          </p:cNvPr>
          <p:cNvCxnSpPr>
            <a:cxnSpLocks/>
          </p:cNvCxnSpPr>
          <p:nvPr/>
        </p:nvCxnSpPr>
        <p:spPr>
          <a:xfrm>
            <a:off x="6270727" y="2876662"/>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ADEE893-BE45-47F3-BCF0-02424B3503CC}"/>
              </a:ext>
            </a:extLst>
          </p:cNvPr>
          <p:cNvSpPr/>
          <p:nvPr/>
        </p:nvSpPr>
        <p:spPr>
          <a:xfrm>
            <a:off x="-1171838" y="4592406"/>
            <a:ext cx="808262" cy="3897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3FB5178A-4501-4B56-8BF1-D083D7B021CE}"/>
              </a:ext>
            </a:extLst>
          </p:cNvPr>
          <p:cNvCxnSpPr>
            <a:cxnSpLocks/>
          </p:cNvCxnSpPr>
          <p:nvPr/>
        </p:nvCxnSpPr>
        <p:spPr>
          <a:xfrm>
            <a:off x="1524000" y="2876662"/>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7506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2109C6-041C-42BA-B507-8EA298046ED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7BF877-20DD-40F4-AEA8-E1B6D5350D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7DC874-15B5-4338-B7D1-8E393AB4C16E}"/>
              </a:ext>
            </a:extLst>
          </p:cNvPr>
          <p:cNvSpPr>
            <a:spLocks noGrp="1"/>
          </p:cNvSpPr>
          <p:nvPr>
            <p:ph type="dt" sz="half" idx="10"/>
          </p:nvPr>
        </p:nvSpPr>
        <p:spPr>
          <a:xfrm>
            <a:off x="5732125" y="6133934"/>
            <a:ext cx="2673295" cy="365125"/>
          </a:xfrm>
          <a:prstGeom prst="rect">
            <a:avLst/>
          </a:prstGeom>
        </p:spPr>
        <p:txBody>
          <a:bodyPr/>
          <a:lstStyle/>
          <a:p>
            <a:fld id="{EB5E61D0-8578-48CF-AEB0-5D5900F332D5}" type="datetime1">
              <a:rPr lang="en-US" smtClean="0"/>
              <a:t>4/22/22</a:t>
            </a:fld>
            <a:endParaRPr lang="en-US"/>
          </a:p>
        </p:txBody>
      </p:sp>
      <p:sp>
        <p:nvSpPr>
          <p:cNvPr id="4" name="Footer Placeholder 3">
            <a:extLst>
              <a:ext uri="{FF2B5EF4-FFF2-40B4-BE49-F238E27FC236}">
                <a16:creationId xmlns:a16="http://schemas.microsoft.com/office/drawing/2014/main" id="{7E66BAE3-24C5-483F-9141-D860A265E78D}"/>
              </a:ext>
            </a:extLst>
          </p:cNvPr>
          <p:cNvSpPr>
            <a:spLocks noGrp="1"/>
          </p:cNvSpPr>
          <p:nvPr>
            <p:ph type="ftr" sz="quarter" idx="11"/>
          </p:nvPr>
        </p:nvSpPr>
        <p:spPr>
          <a:xfrm>
            <a:off x="1429566" y="5933502"/>
            <a:ext cx="3086155" cy="718781"/>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59AEEB4-66F8-4008-B616-804FB9D91CF9}"/>
              </a:ext>
            </a:extLst>
          </p:cNvPr>
          <p:cNvSpPr>
            <a:spLocks noGrp="1"/>
          </p:cNvSpPr>
          <p:nvPr>
            <p:ph type="sldNum" sz="quarter" idx="12"/>
          </p:nvPr>
        </p:nvSpPr>
        <p:spPr/>
        <p:txBody>
          <a:bodyPr/>
          <a:lstStyle/>
          <a:p>
            <a:fld id="{EFE71E98-A417-4ECC-ACEB-C0490C20DB04}" type="slidenum">
              <a:rPr lang="en-US" smtClean="0"/>
              <a:t>‹Nr.›</a:t>
            </a:fld>
            <a:endParaRPr lang="en-US"/>
          </a:p>
        </p:txBody>
      </p:sp>
    </p:spTree>
    <p:extLst>
      <p:ext uri="{BB962C8B-B14F-4D97-AF65-F5344CB8AC3E}">
        <p14:creationId xmlns:p14="http://schemas.microsoft.com/office/powerpoint/2010/main" val="2046286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46C975-8FFB-4A4B-9213-774EE3901DE9}"/>
              </a:ext>
            </a:extLst>
          </p:cNvPr>
          <p:cNvSpPr>
            <a:spLocks noGrp="1"/>
          </p:cNvSpPr>
          <p:nvPr>
            <p:ph type="dt" sz="half" idx="10"/>
          </p:nvPr>
        </p:nvSpPr>
        <p:spPr>
          <a:xfrm>
            <a:off x="5732125" y="6133934"/>
            <a:ext cx="2673295" cy="365125"/>
          </a:xfrm>
          <a:prstGeom prst="rect">
            <a:avLst/>
          </a:prstGeom>
        </p:spPr>
        <p:txBody>
          <a:bodyPr/>
          <a:lstStyle/>
          <a:p>
            <a:fld id="{5FDA94C4-F574-411F-AA61-1B804426883D}" type="datetime1">
              <a:rPr lang="en-US" smtClean="0"/>
              <a:t>4/22/22</a:t>
            </a:fld>
            <a:endParaRPr lang="en-US"/>
          </a:p>
        </p:txBody>
      </p:sp>
      <p:sp>
        <p:nvSpPr>
          <p:cNvPr id="3" name="Footer Placeholder 2">
            <a:extLst>
              <a:ext uri="{FF2B5EF4-FFF2-40B4-BE49-F238E27FC236}">
                <a16:creationId xmlns:a16="http://schemas.microsoft.com/office/drawing/2014/main" id="{4FBA744F-475D-4105-8E4A-025815549539}"/>
              </a:ext>
            </a:extLst>
          </p:cNvPr>
          <p:cNvSpPr>
            <a:spLocks noGrp="1"/>
          </p:cNvSpPr>
          <p:nvPr>
            <p:ph type="ftr" sz="quarter" idx="11"/>
          </p:nvPr>
        </p:nvSpPr>
        <p:spPr>
          <a:xfrm>
            <a:off x="1429566" y="5933502"/>
            <a:ext cx="3086155" cy="718781"/>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F3FA64C-7966-4D6F-88D7-4B89F2A1DF2C}"/>
              </a:ext>
            </a:extLst>
          </p:cNvPr>
          <p:cNvSpPr>
            <a:spLocks noGrp="1"/>
          </p:cNvSpPr>
          <p:nvPr>
            <p:ph type="sldNum" sz="quarter" idx="12"/>
          </p:nvPr>
        </p:nvSpPr>
        <p:spPr/>
        <p:txBody>
          <a:bodyPr/>
          <a:lstStyle/>
          <a:p>
            <a:fld id="{EFE71E98-A417-4ECC-ACEB-C0490C20DB04}" type="slidenum">
              <a:rPr lang="en-US" smtClean="0"/>
              <a:t>‹Nr.›</a:t>
            </a:fld>
            <a:endParaRPr lang="en-US"/>
          </a:p>
        </p:txBody>
      </p:sp>
    </p:spTree>
    <p:extLst>
      <p:ext uri="{BB962C8B-B14F-4D97-AF65-F5344CB8AC3E}">
        <p14:creationId xmlns:p14="http://schemas.microsoft.com/office/powerpoint/2010/main" val="272623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4ED5F-AB94-4DCF-8971-B8B2B55AF653}"/>
              </a:ext>
            </a:extLst>
          </p:cNvPr>
          <p:cNvSpPr>
            <a:spLocks noGrp="1"/>
          </p:cNvSpPr>
          <p:nvPr>
            <p:ph type="title"/>
          </p:nvPr>
        </p:nvSpPr>
        <p:spPr>
          <a:xfrm>
            <a:off x="1443740" y="1558944"/>
            <a:ext cx="3279689" cy="1864196"/>
          </a:xfrm>
        </p:spPr>
        <p:txBody>
          <a:bodyPr anchor="b"/>
          <a:lstStyle>
            <a:lvl1pPr algn="r">
              <a:defRPr sz="2800">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41EE4CB-68CF-4BF3-A891-8277AFD13D88}"/>
              </a:ext>
            </a:extLst>
          </p:cNvPr>
          <p:cNvSpPr>
            <a:spLocks noGrp="1"/>
          </p:cNvSpPr>
          <p:nvPr>
            <p:ph idx="1"/>
          </p:nvPr>
        </p:nvSpPr>
        <p:spPr>
          <a:xfrm>
            <a:off x="5334000" y="762000"/>
            <a:ext cx="5333999" cy="5334000"/>
          </a:xfrm>
        </p:spPr>
        <p:txBody>
          <a:bodyPr anchor="ctr">
            <a:normAutofit/>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5292E72-B66D-40EE-B182-5585382A6DC9}"/>
              </a:ext>
            </a:extLst>
          </p:cNvPr>
          <p:cNvSpPr>
            <a:spLocks noGrp="1"/>
          </p:cNvSpPr>
          <p:nvPr>
            <p:ph type="body" sz="half" idx="2"/>
          </p:nvPr>
        </p:nvSpPr>
        <p:spPr>
          <a:xfrm>
            <a:off x="1443741" y="3649682"/>
            <a:ext cx="3233096" cy="1933605"/>
          </a:xfrm>
        </p:spPr>
        <p:txBody>
          <a:bodyPr/>
          <a:lstStyle>
            <a:lvl1pPr marL="0" indent="0" algn="r">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ED73B694-B050-45F3-AE6F-A86A129F1C64}"/>
              </a:ext>
            </a:extLst>
          </p:cNvPr>
          <p:cNvSpPr>
            <a:spLocks noGrp="1"/>
          </p:cNvSpPr>
          <p:nvPr>
            <p:ph type="dt" sz="half" idx="10"/>
          </p:nvPr>
        </p:nvSpPr>
        <p:spPr>
          <a:xfrm>
            <a:off x="5732125" y="6133934"/>
            <a:ext cx="2673295" cy="365125"/>
          </a:xfrm>
          <a:prstGeom prst="rect">
            <a:avLst/>
          </a:prstGeom>
        </p:spPr>
        <p:txBody>
          <a:bodyPr/>
          <a:lstStyle/>
          <a:p>
            <a:fld id="{680C1365-514D-4EB7-B78D-FE686657C8F3}" type="datetime1">
              <a:rPr lang="en-US" smtClean="0"/>
              <a:t>4/22/22</a:t>
            </a:fld>
            <a:endParaRPr lang="en-US"/>
          </a:p>
        </p:txBody>
      </p:sp>
      <p:sp>
        <p:nvSpPr>
          <p:cNvPr id="6" name="Footer Placeholder 5">
            <a:extLst>
              <a:ext uri="{FF2B5EF4-FFF2-40B4-BE49-F238E27FC236}">
                <a16:creationId xmlns:a16="http://schemas.microsoft.com/office/drawing/2014/main" id="{7E8AE423-9CA5-46B3-96B1-7586AD02080D}"/>
              </a:ext>
            </a:extLst>
          </p:cNvPr>
          <p:cNvSpPr>
            <a:spLocks noGrp="1"/>
          </p:cNvSpPr>
          <p:nvPr>
            <p:ph type="ftr" sz="quarter" idx="11"/>
          </p:nvPr>
        </p:nvSpPr>
        <p:spPr>
          <a:xfrm>
            <a:off x="1429566" y="5933502"/>
            <a:ext cx="3086155" cy="718781"/>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14B973D-F1F7-47BC-996D-6100B7C89520}"/>
              </a:ext>
            </a:extLst>
          </p:cNvPr>
          <p:cNvSpPr>
            <a:spLocks noGrp="1"/>
          </p:cNvSpPr>
          <p:nvPr>
            <p:ph type="sldNum" sz="quarter" idx="12"/>
          </p:nvPr>
        </p:nvSpPr>
        <p:spPr/>
        <p:txBody>
          <a:bodyPr/>
          <a:lstStyle/>
          <a:p>
            <a:fld id="{EFE71E98-A417-4ECC-ACEB-C0490C20DB04}" type="slidenum">
              <a:rPr lang="en-US" smtClean="0"/>
              <a:t>‹Nr.›</a:t>
            </a:fld>
            <a:endParaRPr lang="en-US"/>
          </a:p>
        </p:txBody>
      </p:sp>
    </p:spTree>
    <p:extLst>
      <p:ext uri="{BB962C8B-B14F-4D97-AF65-F5344CB8AC3E}">
        <p14:creationId xmlns:p14="http://schemas.microsoft.com/office/powerpoint/2010/main" val="3490163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E9949-4A1F-4DA9-9B75-A6180F954B8D}"/>
              </a:ext>
            </a:extLst>
          </p:cNvPr>
          <p:cNvSpPr>
            <a:spLocks noGrp="1"/>
          </p:cNvSpPr>
          <p:nvPr>
            <p:ph type="title"/>
          </p:nvPr>
        </p:nvSpPr>
        <p:spPr>
          <a:xfrm>
            <a:off x="1433543" y="1383126"/>
            <a:ext cx="3289886" cy="2045874"/>
          </a:xfrm>
        </p:spPr>
        <p:txBody>
          <a:bodyPr anchor="b"/>
          <a:lstStyle>
            <a:lvl1pPr algn="r">
              <a:defRPr sz="2800">
                <a:solidFill>
                  <a:schemeClr val="tx1"/>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79A8D794-C670-4569-93D9-0FF8B35AA7AE}"/>
              </a:ext>
            </a:extLst>
          </p:cNvPr>
          <p:cNvSpPr>
            <a:spLocks noGrp="1"/>
          </p:cNvSpPr>
          <p:nvPr>
            <p:ph type="pic" idx="1"/>
          </p:nvPr>
        </p:nvSpPr>
        <p:spPr>
          <a:xfrm>
            <a:off x="5334001" y="762000"/>
            <a:ext cx="5333999" cy="5334000"/>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92486F6-AE67-4B34-B8E2-0B7576DC2E3A}"/>
              </a:ext>
            </a:extLst>
          </p:cNvPr>
          <p:cNvSpPr>
            <a:spLocks noGrp="1"/>
          </p:cNvSpPr>
          <p:nvPr>
            <p:ph type="body" sz="half" idx="2"/>
          </p:nvPr>
        </p:nvSpPr>
        <p:spPr>
          <a:xfrm>
            <a:off x="1433544" y="3649682"/>
            <a:ext cx="3243292" cy="1684317"/>
          </a:xfrm>
        </p:spPr>
        <p:txBody>
          <a:bodyPr/>
          <a:lstStyle>
            <a:lvl1pPr marL="0" indent="0" algn="r">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198B11C-BB63-49A6-B488-29D4FBF8E107}"/>
              </a:ext>
            </a:extLst>
          </p:cNvPr>
          <p:cNvSpPr>
            <a:spLocks noGrp="1"/>
          </p:cNvSpPr>
          <p:nvPr>
            <p:ph type="dt" sz="half" idx="10"/>
          </p:nvPr>
        </p:nvSpPr>
        <p:spPr>
          <a:xfrm>
            <a:off x="5732125" y="6133934"/>
            <a:ext cx="2673295" cy="365125"/>
          </a:xfrm>
          <a:prstGeom prst="rect">
            <a:avLst/>
          </a:prstGeom>
        </p:spPr>
        <p:txBody>
          <a:bodyPr/>
          <a:lstStyle/>
          <a:p>
            <a:fld id="{DE8EB54C-ECE5-4C0F-8F1B-78B6B77BD90B}" type="datetime1">
              <a:rPr lang="en-US" smtClean="0"/>
              <a:t>4/22/22</a:t>
            </a:fld>
            <a:endParaRPr lang="en-US"/>
          </a:p>
        </p:txBody>
      </p:sp>
      <p:sp>
        <p:nvSpPr>
          <p:cNvPr id="6" name="Footer Placeholder 5">
            <a:extLst>
              <a:ext uri="{FF2B5EF4-FFF2-40B4-BE49-F238E27FC236}">
                <a16:creationId xmlns:a16="http://schemas.microsoft.com/office/drawing/2014/main" id="{324B9166-6D36-4F0A-9ADD-33D49A0C3A57}"/>
              </a:ext>
            </a:extLst>
          </p:cNvPr>
          <p:cNvSpPr>
            <a:spLocks noGrp="1"/>
          </p:cNvSpPr>
          <p:nvPr>
            <p:ph type="ftr" sz="quarter" idx="11"/>
          </p:nvPr>
        </p:nvSpPr>
        <p:spPr>
          <a:xfrm>
            <a:off x="1429566" y="5933502"/>
            <a:ext cx="3086155" cy="718781"/>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FB22B8F-7760-41B3-9053-DD90255B9EEE}"/>
              </a:ext>
            </a:extLst>
          </p:cNvPr>
          <p:cNvSpPr>
            <a:spLocks noGrp="1"/>
          </p:cNvSpPr>
          <p:nvPr>
            <p:ph type="sldNum" sz="quarter" idx="12"/>
          </p:nvPr>
        </p:nvSpPr>
        <p:spPr/>
        <p:txBody>
          <a:bodyPr/>
          <a:lstStyle/>
          <a:p>
            <a:fld id="{EFE71E98-A417-4ECC-ACEB-C0490C20DB04}" type="slidenum">
              <a:rPr lang="en-US" smtClean="0"/>
              <a:t>‹Nr.›</a:t>
            </a:fld>
            <a:endParaRPr lang="en-US"/>
          </a:p>
        </p:txBody>
      </p:sp>
    </p:spTree>
    <p:extLst>
      <p:ext uri="{BB962C8B-B14F-4D97-AF65-F5344CB8AC3E}">
        <p14:creationId xmlns:p14="http://schemas.microsoft.com/office/powerpoint/2010/main" val="1221601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svg"/><Relationship Id="rId20" Type="http://schemas.openxmlformats.org/officeDocument/2006/relationships/image" Target="../media/image8.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image" Target="../media/image7.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84152A-7FE0-4708-B7C1-DBEC8F133766}"/>
              </a:ext>
            </a:extLst>
          </p:cNvPr>
          <p:cNvSpPr>
            <a:spLocks noGrp="1"/>
          </p:cNvSpPr>
          <p:nvPr>
            <p:ph type="title"/>
          </p:nvPr>
        </p:nvSpPr>
        <p:spPr>
          <a:xfrm>
            <a:off x="1429566" y="496336"/>
            <a:ext cx="9238434" cy="861383"/>
          </a:xfrm>
          <a:prstGeom prst="rect">
            <a:avLst/>
          </a:prstGeom>
        </p:spPr>
        <p:txBody>
          <a:bodyPr vert="horz" lIns="91440" tIns="45720" rIns="91440" bIns="45720" rtlCol="0" anchor="b">
            <a:noAutofit/>
          </a:bodyPr>
          <a:lstStyle/>
          <a:p>
            <a:r>
              <a:rPr lang="en-US" dirty="0"/>
              <a:t>Webinar: </a:t>
            </a:r>
            <a:r>
              <a:rPr lang="en-US" dirty="0" err="1"/>
              <a:t>Titel</a:t>
            </a:r>
            <a:endParaRPr lang="en-US" dirty="0"/>
          </a:p>
        </p:txBody>
      </p:sp>
      <p:sp>
        <p:nvSpPr>
          <p:cNvPr id="3" name="Text Placeholder 2">
            <a:extLst>
              <a:ext uri="{FF2B5EF4-FFF2-40B4-BE49-F238E27FC236}">
                <a16:creationId xmlns:a16="http://schemas.microsoft.com/office/drawing/2014/main" id="{B911AB53-BAF9-439D-9451-47193CF2FF8E}"/>
              </a:ext>
            </a:extLst>
          </p:cNvPr>
          <p:cNvSpPr>
            <a:spLocks noGrp="1"/>
          </p:cNvSpPr>
          <p:nvPr>
            <p:ph type="body" idx="1"/>
          </p:nvPr>
        </p:nvSpPr>
        <p:spPr>
          <a:xfrm>
            <a:off x="1429566" y="1543575"/>
            <a:ext cx="9238434" cy="4389928"/>
          </a:xfrm>
          <a:prstGeom prst="rect">
            <a:avLst/>
          </a:prstGeom>
        </p:spPr>
        <p:txBody>
          <a:bodyPr vert="horz" lIns="91440" tIns="45720" rIns="91440" bIns="45720" rtlCol="0">
            <a:normAutofit/>
          </a:bodyPr>
          <a:lstStyle/>
          <a:p>
            <a:pPr marL="342900" lvl="0" indent="-342900" algn="just">
              <a:lnSpc>
                <a:spcPct val="150000"/>
              </a:lnSpc>
              <a:spcAft>
                <a:spcPts val="800"/>
              </a:spcAft>
              <a:buFont typeface="Symbol" panose="05050102010706020507" pitchFamily="18" charset="2"/>
              <a:buBlip>
                <a:blip r:embed="rId14"/>
              </a:buBlip>
            </a:pPr>
            <a:r>
              <a:rPr lang="de-DE" sz="1800" dirty="0">
                <a:effectLst/>
                <a:latin typeface="Calibri" panose="020F0502020204030204" pitchFamily="34" charset="0"/>
                <a:ea typeface="Times New Roman" panose="02020603050405020304" pitchFamily="18" charset="0"/>
                <a:cs typeface="Times New Roman" panose="02020603050405020304" pitchFamily="18" charset="0"/>
              </a:rPr>
              <a:t>Clio</a:t>
            </a:r>
          </a:p>
          <a:p>
            <a:pPr marL="617220" lvl="1" indent="-342900" algn="just">
              <a:lnSpc>
                <a:spcPct val="150000"/>
              </a:lnSpc>
              <a:spcAft>
                <a:spcPts val="800"/>
              </a:spcAft>
              <a:buFont typeface="Symbol" panose="05050102010706020507" pitchFamily="18" charset="2"/>
              <a:buBlip>
                <a:blip r:embed="rId14"/>
              </a:buBlip>
            </a:pPr>
            <a:endParaRPr lang="de-DE"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Blip>
                <a:blip r:embed="rId14"/>
              </a:buBlip>
            </a:pPr>
            <a:endParaRPr lang="de-DE"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4777EDB2-8F31-42FA-B253-62D241466385}"/>
              </a:ext>
            </a:extLst>
          </p:cNvPr>
          <p:cNvSpPr>
            <a:spLocks noGrp="1"/>
          </p:cNvSpPr>
          <p:nvPr>
            <p:ph type="sldNum" sz="quarter" idx="4"/>
          </p:nvPr>
        </p:nvSpPr>
        <p:spPr>
          <a:xfrm>
            <a:off x="11274924" y="6222453"/>
            <a:ext cx="629653" cy="429830"/>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fld id="{EFE71E98-A417-4ECC-ACEB-C0490C20DB04}" type="slidenum">
              <a:rPr lang="en-US" smtClean="0"/>
              <a:pPr/>
              <a:t>‹Nr.›</a:t>
            </a:fld>
            <a:endParaRPr lang="en-US"/>
          </a:p>
        </p:txBody>
      </p:sp>
      <p:pic>
        <p:nvPicPr>
          <p:cNvPr id="8" name="Grafik 7"/>
          <p:cNvPicPr/>
          <p:nvPr userDrawn="1"/>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16200000">
            <a:off x="-2369659" y="2979800"/>
            <a:ext cx="5759450" cy="147955"/>
          </a:xfrm>
          <a:prstGeom prst="rect">
            <a:avLst/>
          </a:prstGeom>
        </p:spPr>
      </p:pic>
      <p:pic>
        <p:nvPicPr>
          <p:cNvPr id="9" name="Grafik 8"/>
          <p:cNvPicPr/>
          <p:nvPr userDrawn="1"/>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5400000">
            <a:off x="8867484" y="2979799"/>
            <a:ext cx="5759450" cy="147955"/>
          </a:xfrm>
          <a:prstGeom prst="rect">
            <a:avLst/>
          </a:prstGeom>
        </p:spPr>
      </p:pic>
      <p:pic>
        <p:nvPicPr>
          <p:cNvPr id="16" name="Grafik 15"/>
          <p:cNvPicPr/>
          <p:nvPr userDrawn="1"/>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429566" y="6031684"/>
            <a:ext cx="852240" cy="626654"/>
          </a:xfrm>
          <a:prstGeom prst="rect">
            <a:avLst/>
          </a:prstGeom>
        </p:spPr>
      </p:pic>
      <p:grpSp>
        <p:nvGrpSpPr>
          <p:cNvPr id="17" name="Gruppieren 16"/>
          <p:cNvGrpSpPr/>
          <p:nvPr userDrawn="1"/>
        </p:nvGrpSpPr>
        <p:grpSpPr>
          <a:xfrm>
            <a:off x="2478250" y="6157325"/>
            <a:ext cx="4716341" cy="441308"/>
            <a:chOff x="0" y="0"/>
            <a:chExt cx="4544882" cy="467360"/>
          </a:xfrm>
        </p:grpSpPr>
        <p:sp>
          <p:nvSpPr>
            <p:cNvPr id="18" name="Textfeld 27"/>
            <p:cNvSpPr txBox="1"/>
            <p:nvPr userDrawn="1"/>
          </p:nvSpPr>
          <p:spPr>
            <a:xfrm>
              <a:off x="0" y="0"/>
              <a:ext cx="739588" cy="467360"/>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20000"/>
                </a:lnSpc>
                <a:spcAft>
                  <a:spcPts val="800"/>
                </a:spcAft>
              </a:pPr>
              <a:r>
                <a:rPr lang="en-US" sz="2200" b="1">
                  <a:effectLst/>
                  <a:latin typeface="Calibri" panose="020F0502020204030204" pitchFamily="34" charset="0"/>
                  <a:ea typeface="Calibri" panose="020F0502020204030204" pitchFamily="34" charset="0"/>
                  <a:cs typeface="Calibri" panose="020F0502020204030204" pitchFamily="34" charset="0"/>
                </a:rPr>
                <a:t>CLIO</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feld 28"/>
            <p:cNvSpPr txBox="1"/>
            <p:nvPr userDrawn="1"/>
          </p:nvSpPr>
          <p:spPr>
            <a:xfrm>
              <a:off x="632012" y="85165"/>
              <a:ext cx="3912870" cy="311785"/>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20000"/>
                </a:lnSpc>
                <a:spcAft>
                  <a:spcPts val="800"/>
                </a:spcAft>
              </a:pPr>
              <a:r>
                <a:rPr lang="en-US" sz="1200" dirty="0">
                  <a:effectLst/>
                  <a:latin typeface="Calibri" panose="020F0502020204030204" pitchFamily="34" charset="0"/>
                  <a:ea typeface="Calibri" panose="020F0502020204030204" pitchFamily="34" charset="0"/>
                  <a:cs typeface="Calibri" panose="020F0502020204030204" pitchFamily="34" charset="0"/>
                </a:rPr>
                <a:t>Challenging Hostile Views and Fostering Civic Competences</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2" name="Grafik 11">
            <a:extLst>
              <a:ext uri="{FF2B5EF4-FFF2-40B4-BE49-F238E27FC236}">
                <a16:creationId xmlns:a16="http://schemas.microsoft.com/office/drawing/2014/main" id="{AF8CAF74-5C14-8B4A-AD5B-F04397C2F5F0}"/>
              </a:ext>
            </a:extLst>
          </p:cNvPr>
          <p:cNvPicPr>
            <a:picLocks noChangeAspect="1"/>
          </p:cNvPicPr>
          <p:nvPr userDrawn="1"/>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223158" y="6046057"/>
            <a:ext cx="2318580" cy="539990"/>
          </a:xfrm>
          <a:prstGeom prst="rect">
            <a:avLst/>
          </a:prstGeom>
        </p:spPr>
      </p:pic>
    </p:spTree>
    <p:extLst>
      <p:ext uri="{BB962C8B-B14F-4D97-AF65-F5344CB8AC3E}">
        <p14:creationId xmlns:p14="http://schemas.microsoft.com/office/powerpoint/2010/main" val="2980978060"/>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dt="0"/>
  <p:txStyles>
    <p:titleStyle>
      <a:lvl1pPr algn="ctr" defTabSz="914400" rtl="0" eaLnBrk="1" latinLnBrk="0" hangingPunct="1">
        <a:lnSpc>
          <a:spcPct val="120000"/>
        </a:lnSpc>
        <a:spcBef>
          <a:spcPct val="0"/>
        </a:spcBef>
        <a:buNone/>
        <a:defRPr sz="3200" b="1" kern="1200" cap="all" spc="600" baseline="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30000"/>
        </a:lnSpc>
        <a:spcBef>
          <a:spcPts val="1000"/>
        </a:spcBef>
        <a:buSzPct val="85000"/>
        <a:buFont typeface="Arial" panose="020B0604020202020204" pitchFamily="34" charset="0"/>
        <a:buNone/>
        <a:defRPr sz="1800" kern="1200">
          <a:solidFill>
            <a:schemeClr val="tx1"/>
          </a:solidFill>
          <a:latin typeface="+mn-lt"/>
          <a:ea typeface="+mn-ea"/>
          <a:cs typeface="+mn-cs"/>
        </a:defRPr>
      </a:lvl1pPr>
      <a:lvl2pPr marL="274320" indent="0" algn="l" defTabSz="914400" rtl="0" eaLnBrk="1" latinLnBrk="0" hangingPunct="1">
        <a:lnSpc>
          <a:spcPct val="130000"/>
        </a:lnSpc>
        <a:spcBef>
          <a:spcPts val="500"/>
        </a:spcBef>
        <a:buSzPct val="85000"/>
        <a:buFontTx/>
        <a:buNone/>
        <a:defRPr sz="1600" b="1" kern="1200">
          <a:solidFill>
            <a:schemeClr val="tx1"/>
          </a:solidFill>
          <a:latin typeface="+mn-lt"/>
          <a:ea typeface="+mn-ea"/>
          <a:cs typeface="+mn-cs"/>
        </a:defRPr>
      </a:lvl2pPr>
      <a:lvl3pPr marL="457200" indent="-18288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n-lt"/>
          <a:ea typeface="+mn-ea"/>
          <a:cs typeface="+mn-cs"/>
        </a:defRPr>
      </a:lvl3pPr>
      <a:lvl4pPr marL="466344" indent="0" algn="l" defTabSz="914400" rtl="0" eaLnBrk="1" latinLnBrk="0" hangingPunct="1">
        <a:lnSpc>
          <a:spcPct val="130000"/>
        </a:lnSpc>
        <a:spcBef>
          <a:spcPts val="500"/>
        </a:spcBef>
        <a:buSzPct val="85000"/>
        <a:buFontTx/>
        <a:buNone/>
        <a:defRPr sz="1200" b="1" kern="1200">
          <a:solidFill>
            <a:schemeClr val="tx1"/>
          </a:solidFill>
          <a:latin typeface="+mn-lt"/>
          <a:ea typeface="+mn-ea"/>
          <a:cs typeface="+mn-cs"/>
        </a:defRPr>
      </a:lvl4pPr>
      <a:lvl5pPr marL="640080" indent="-182880" algn="l" defTabSz="914400" rtl="0" eaLnBrk="1" latinLnBrk="0" hangingPunct="1">
        <a:lnSpc>
          <a:spcPct val="130000"/>
        </a:lnSpc>
        <a:spcBef>
          <a:spcPts val="500"/>
        </a:spcBef>
        <a:buSzPct val="85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1.xml"/><Relationship Id="rId7" Type="http://schemas.openxmlformats.org/officeDocument/2006/relationships/image" Target="../media/image11.jpeg"/><Relationship Id="rId12" Type="http://schemas.openxmlformats.org/officeDocument/2006/relationships/image" Target="../media/image1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jpg"/><Relationship Id="rId10" Type="http://schemas.openxmlformats.org/officeDocument/2006/relationships/image" Target="../media/image14.jpeg"/><Relationship Id="rId4" Type="http://schemas.openxmlformats.org/officeDocument/2006/relationships/notesSlide" Target="../notesSlides/notesSlide1.xml"/><Relationship Id="rId9"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9.jpg"/><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png"/><Relationship Id="rId5" Type="http://schemas.openxmlformats.org/officeDocument/2006/relationships/image" Target="../media/image17.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8.emf"/><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p:cNvSpPr txBox="1"/>
          <p:nvPr/>
        </p:nvSpPr>
        <p:spPr>
          <a:xfrm>
            <a:off x="1427748" y="3276148"/>
            <a:ext cx="8970286" cy="679269"/>
          </a:xfrm>
          <a:prstGeom prst="rect">
            <a:avLst/>
          </a:prstGeom>
          <a:solidFill>
            <a:schemeClr val="bg1"/>
          </a:solidFill>
          <a:ln>
            <a:solidFill>
              <a:schemeClr val="tx1"/>
            </a:solidFill>
          </a:ln>
          <a:effectLst/>
        </p:spPr>
        <p:txBody>
          <a:bodyPr wrap="square" rtlCol="0">
            <a:spAutoFit/>
          </a:bodyPr>
          <a:lstStyle/>
          <a:p>
            <a:endParaRPr lang="de-DE" dirty="0"/>
          </a:p>
        </p:txBody>
      </p:sp>
      <p:sp>
        <p:nvSpPr>
          <p:cNvPr id="2" name="Titel 1"/>
          <p:cNvSpPr>
            <a:spLocks noGrp="1"/>
          </p:cNvSpPr>
          <p:nvPr>
            <p:ph type="ctrTitle"/>
          </p:nvPr>
        </p:nvSpPr>
        <p:spPr>
          <a:xfrm>
            <a:off x="2055697" y="15513"/>
            <a:ext cx="7714388" cy="3260635"/>
          </a:xfrm>
        </p:spPr>
        <p:txBody>
          <a:bodyPr anchor="ctr"/>
          <a:lstStyle/>
          <a:p>
            <a:pPr algn="ctr">
              <a:lnSpc>
                <a:spcPct val="130000"/>
              </a:lnSpc>
              <a:spcBef>
                <a:spcPts val="1000"/>
              </a:spcBef>
              <a:buSzPct val="85000"/>
            </a:pPr>
            <a:r>
              <a:rPr lang="de-DE" sz="4800" u="sng" dirty="0">
                <a:latin typeface="Calibri"/>
                <a:cs typeface="Calibri"/>
              </a:rPr>
              <a:t>Webinar 2</a:t>
            </a:r>
            <a:br>
              <a:rPr lang="de-DE" sz="4800" dirty="0"/>
            </a:br>
            <a:r>
              <a:rPr lang="de-DE" b="0" dirty="0" err="1">
                <a:latin typeface="Calibri"/>
                <a:ea typeface="+mn-ea"/>
                <a:cs typeface="Calibri"/>
              </a:rPr>
              <a:t>Whole</a:t>
            </a:r>
            <a:r>
              <a:rPr lang="de-DE" b="0" dirty="0">
                <a:latin typeface="Calibri"/>
                <a:ea typeface="+mn-ea"/>
                <a:cs typeface="Calibri"/>
              </a:rPr>
              <a:t> School Approach</a:t>
            </a:r>
            <a:endParaRPr lang="en-US" b="0" i="1" cap="none" spc="0" dirty="0">
              <a:latin typeface="Trade Gothic Next Light"/>
              <a:ea typeface="+mn-ea"/>
              <a:cs typeface="+mn-cs"/>
            </a:endParaRPr>
          </a:p>
        </p:txBody>
      </p:sp>
      <p:pic>
        <p:nvPicPr>
          <p:cNvPr id="5" name="Grafik 4">
            <a:extLst>
              <a:ext uri="{FF2B5EF4-FFF2-40B4-BE49-F238E27FC236}">
                <a16:creationId xmlns:a16="http://schemas.microsoft.com/office/drawing/2014/main" id="{BDC46113-88E0-4945-A1A9-723B1DF838A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427748" y="3417782"/>
            <a:ext cx="2762643" cy="396000"/>
          </a:xfrm>
          <a:prstGeom prst="rect">
            <a:avLst/>
          </a:prstGeom>
        </p:spPr>
      </p:pic>
      <p:pic>
        <p:nvPicPr>
          <p:cNvPr id="6" name="Grafik 5" descr="Ein Bild, das Text, rot, Gerät, Schild enthält.&#10;&#10;Automatisch generierte Beschreibung">
            <a:extLst>
              <a:ext uri="{FF2B5EF4-FFF2-40B4-BE49-F238E27FC236}">
                <a16:creationId xmlns:a16="http://schemas.microsoft.com/office/drawing/2014/main" id="{6751ED4C-9DFB-4820-A042-FB2ED49369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8251" y="3417782"/>
            <a:ext cx="1178459" cy="396000"/>
          </a:xfrm>
          <a:prstGeom prst="rect">
            <a:avLst/>
          </a:prstGeom>
        </p:spPr>
      </p:pic>
      <p:pic>
        <p:nvPicPr>
          <p:cNvPr id="7" name="Grafik 6">
            <a:extLst>
              <a:ext uri="{FF2B5EF4-FFF2-40B4-BE49-F238E27FC236}">
                <a16:creationId xmlns:a16="http://schemas.microsoft.com/office/drawing/2014/main" id="{97A3104A-5525-427E-8A19-DA62DA9B896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714891" y="3417782"/>
            <a:ext cx="396000" cy="396000"/>
          </a:xfrm>
          <a:prstGeom prst="rect">
            <a:avLst/>
          </a:prstGeom>
        </p:spPr>
      </p:pic>
      <p:pic>
        <p:nvPicPr>
          <p:cNvPr id="8" name="Grafik 7">
            <a:extLst>
              <a:ext uri="{FF2B5EF4-FFF2-40B4-BE49-F238E27FC236}">
                <a16:creationId xmlns:a16="http://schemas.microsoft.com/office/drawing/2014/main" id="{870E5D45-92A1-4B8E-8CE7-7185235E9BC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78611" y="3417782"/>
            <a:ext cx="396000" cy="396000"/>
          </a:xfrm>
          <a:prstGeom prst="rect">
            <a:avLst/>
          </a:prstGeom>
        </p:spPr>
      </p:pic>
      <p:pic>
        <p:nvPicPr>
          <p:cNvPr id="9" name="Grafik 8">
            <a:extLst>
              <a:ext uri="{FF2B5EF4-FFF2-40B4-BE49-F238E27FC236}">
                <a16:creationId xmlns:a16="http://schemas.microsoft.com/office/drawing/2014/main" id="{DC84A240-06C1-45AB-8770-67AFECFA185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079516" y="3390803"/>
            <a:ext cx="381305" cy="396000"/>
          </a:xfrm>
          <a:prstGeom prst="rect">
            <a:avLst/>
          </a:prstGeom>
        </p:spPr>
      </p:pic>
      <p:pic>
        <p:nvPicPr>
          <p:cNvPr id="10" name="Grafik 9">
            <a:extLst>
              <a:ext uri="{FF2B5EF4-FFF2-40B4-BE49-F238E27FC236}">
                <a16:creationId xmlns:a16="http://schemas.microsoft.com/office/drawing/2014/main" id="{72656132-DC56-4C85-B898-F6E763168F0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815265" y="3390803"/>
            <a:ext cx="2114239" cy="396000"/>
          </a:xfrm>
          <a:prstGeom prst="rect">
            <a:avLst/>
          </a:prstGeom>
        </p:spPr>
      </p:pic>
      <p:pic>
        <p:nvPicPr>
          <p:cNvPr id="4" name="webinar 1 slide 1_de" descr="webinar 1 slide 1_de">
            <a:hlinkClick r:id="" action="ppaction://media"/>
            <a:extLst>
              <a:ext uri="{FF2B5EF4-FFF2-40B4-BE49-F238E27FC236}">
                <a16:creationId xmlns:a16="http://schemas.microsoft.com/office/drawing/2014/main" id="{C2F2F998-C587-CB4D-AE57-63F1AC98CD8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88" y="3175"/>
            <a:ext cx="812800" cy="812800"/>
          </a:xfrm>
          <a:prstGeom prst="rect">
            <a:avLst/>
          </a:prstGeom>
        </p:spPr>
      </p:pic>
      <p:sp>
        <p:nvSpPr>
          <p:cNvPr id="3" name="Textfeld 2"/>
          <p:cNvSpPr txBox="1"/>
          <p:nvPr/>
        </p:nvSpPr>
        <p:spPr>
          <a:xfrm>
            <a:off x="1427748" y="3955416"/>
            <a:ext cx="8970286" cy="646331"/>
          </a:xfrm>
          <a:prstGeom prst="rect">
            <a:avLst/>
          </a:prstGeom>
          <a:noFill/>
        </p:spPr>
        <p:txBody>
          <a:bodyPr wrap="square" rtlCol="0">
            <a:spAutoFit/>
          </a:bodyPr>
          <a:lstStyle/>
          <a:p>
            <a:r>
              <a:rPr lang="de-DE" sz="12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Dieses Projekt wurde mit der Unterstützung der Europäischen Kommission finanziert. Diese Publikation repräsentiert ausschließlich die Ansichten der Autoren. Für die Nutzung des Inhaltes kann die Kommission nicht verantwortlich gemacht werden. Projektnummer: 2019-1-DE02-KA202-006185</a:t>
            </a:r>
            <a:endParaRPr lang="de-DE" sz="1200" dirty="0"/>
          </a:p>
        </p:txBody>
      </p:sp>
      <p:sp>
        <p:nvSpPr>
          <p:cNvPr id="12" name="Textfeld 11"/>
          <p:cNvSpPr txBox="1"/>
          <p:nvPr/>
        </p:nvSpPr>
        <p:spPr>
          <a:xfrm>
            <a:off x="3227973" y="5253644"/>
            <a:ext cx="7732877" cy="990528"/>
          </a:xfrm>
          <a:prstGeom prst="rect">
            <a:avLst/>
          </a:prstGeom>
          <a:noFill/>
        </p:spPr>
        <p:txBody>
          <a:bodyPr wrap="square" rtlCol="0">
            <a:spAutoFit/>
          </a:bodyPr>
          <a:lstStyle/>
          <a:p>
            <a:pPr lvl="0">
              <a:lnSpc>
                <a:spcPct val="107000"/>
              </a:lnSpc>
              <a:spcAft>
                <a:spcPts val="800"/>
              </a:spcAft>
            </a:pPr>
            <a:r>
              <a:rPr lang="pl-PL"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This document by </a:t>
            </a:r>
            <a:r>
              <a:rPr lang="en-GB"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Clio</a:t>
            </a:r>
            <a:r>
              <a:rPr lang="pl-PL"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 is licensed under CC BY-SA 4.0. </a:t>
            </a:r>
            <a:br>
              <a:rPr lang="pl-PL"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pl-PL"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To view a copy of this license, visit</a:t>
            </a:r>
            <a:br>
              <a:rPr lang="pl-PL"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pl-PL" sz="1050" dirty="0">
                <a:solidFill>
                  <a:prstClr val="black"/>
                </a:solidFill>
                <a:latin typeface="Calibri" panose="020F0502020204030204" pitchFamily="34" charset="0"/>
                <a:ea typeface="Calibri" panose="020F0502020204030204" pitchFamily="34" charset="0"/>
                <a:cs typeface="Times New Roman" panose="02020603050405020304" pitchFamily="18" charset="0"/>
              </a:rPr>
              <a:t>https://creativecommons.org/licenses/by-sa/4.0</a:t>
            </a:r>
            <a:endParaRPr lang="de-DE" sz="1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pic>
        <p:nvPicPr>
          <p:cNvPr id="13" name="Grafik 12"/>
          <p:cNvPicPr/>
          <p:nvPr/>
        </p:nvPicPr>
        <p:blipFill>
          <a:blip r:embed="rId12">
            <a:extLst>
              <a:ext uri="{28A0092B-C50C-407E-A947-70E740481C1C}">
                <a14:useLocalDpi xmlns:a14="http://schemas.microsoft.com/office/drawing/2010/main" val="0"/>
              </a:ext>
            </a:extLst>
          </a:blip>
          <a:srcRect/>
          <a:stretch>
            <a:fillRect/>
          </a:stretch>
        </p:blipFill>
        <p:spPr bwMode="auto">
          <a:xfrm>
            <a:off x="1427748" y="5267514"/>
            <a:ext cx="1800225" cy="632460"/>
          </a:xfrm>
          <a:prstGeom prst="rect">
            <a:avLst/>
          </a:prstGeom>
          <a:noFill/>
          <a:ln>
            <a:noFill/>
          </a:ln>
        </p:spPr>
      </p:pic>
    </p:spTree>
    <p:extLst>
      <p:ext uri="{BB962C8B-B14F-4D97-AF65-F5344CB8AC3E}">
        <p14:creationId xmlns:p14="http://schemas.microsoft.com/office/powerpoint/2010/main" val="333451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7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E79F69-B92B-4698-9F3B-4488A4C35DAC}"/>
              </a:ext>
            </a:extLst>
          </p:cNvPr>
          <p:cNvSpPr>
            <a:spLocks noGrp="1"/>
          </p:cNvSpPr>
          <p:nvPr>
            <p:ph type="title"/>
          </p:nvPr>
        </p:nvSpPr>
        <p:spPr/>
        <p:txBody>
          <a:bodyPr/>
          <a:lstStyle/>
          <a:p>
            <a:r>
              <a:rPr lang="en-US"/>
              <a:t>Best practice 3:</a:t>
            </a:r>
            <a:br>
              <a:rPr lang="en-US"/>
            </a:br>
            <a:r>
              <a:rPr lang="en-US"/>
              <a:t>Schule ohne Rassismus</a:t>
            </a:r>
            <a:endParaRPr lang="en-US" dirty="0"/>
          </a:p>
        </p:txBody>
      </p:sp>
      <p:sp>
        <p:nvSpPr>
          <p:cNvPr id="7" name="Inhaltsplatzhalter 6">
            <a:extLst>
              <a:ext uri="{FF2B5EF4-FFF2-40B4-BE49-F238E27FC236}">
                <a16:creationId xmlns:a16="http://schemas.microsoft.com/office/drawing/2014/main" id="{E127A09B-5C88-457B-9457-959016BF349E}"/>
              </a:ext>
            </a:extLst>
          </p:cNvPr>
          <p:cNvSpPr>
            <a:spLocks noGrp="1"/>
          </p:cNvSpPr>
          <p:nvPr>
            <p:ph idx="1"/>
          </p:nvPr>
        </p:nvSpPr>
        <p:spPr/>
        <p:txBody>
          <a:bodyPr>
            <a:normAutofit/>
          </a:bodyPr>
          <a:lstStyle/>
          <a:p>
            <a:pPr marL="342900" lvl="0" indent="-342900" algn="just">
              <a:lnSpc>
                <a:spcPct val="150000"/>
              </a:lnSpc>
              <a:spcAft>
                <a:spcPts val="0"/>
              </a:spcAft>
              <a:buFont typeface="Symbol" panose="05050102010706020507" pitchFamily="18" charset="2"/>
              <a:buBlip>
                <a:blip r:embed="rId5"/>
              </a:buBlip>
            </a:pPr>
            <a:r>
              <a:rPr lang="de-DE" dirty="0">
                <a:latin typeface="Calibri" panose="020F0502020204030204" pitchFamily="34" charset="0"/>
                <a:cs typeface="Calibri" panose="020F0502020204030204" pitchFamily="34" charset="0"/>
              </a:rPr>
              <a:t>Sowohl Projekt, als auch landesweites Schulnetzwerk</a:t>
            </a:r>
          </a:p>
          <a:p>
            <a:pPr marL="342900" lvl="0" indent="-342900" algn="just">
              <a:lnSpc>
                <a:spcPct val="150000"/>
              </a:lnSpc>
              <a:spcAft>
                <a:spcPts val="0"/>
              </a:spcAft>
              <a:buFont typeface="Symbol" panose="05050102010706020507" pitchFamily="18" charset="2"/>
              <a:buBlip>
                <a:blip r:embed="rId5"/>
              </a:buBlip>
            </a:pPr>
            <a:r>
              <a:rPr lang="de-DE" dirty="0">
                <a:latin typeface="Calibri" panose="020F0502020204030204" pitchFamily="34" charset="0"/>
                <a:cs typeface="Calibri" panose="020F0502020204030204" pitchFamily="34" charset="0"/>
              </a:rPr>
              <a:t>Beruht vermehrt auf Eigeninitiative</a:t>
            </a:r>
          </a:p>
          <a:p>
            <a:pPr marL="342900" lvl="0" indent="-342900" algn="just">
              <a:lnSpc>
                <a:spcPct val="150000"/>
              </a:lnSpc>
              <a:spcAft>
                <a:spcPts val="0"/>
              </a:spcAft>
              <a:buFont typeface="Symbol" panose="05050102010706020507" pitchFamily="18" charset="2"/>
              <a:buBlip>
                <a:blip r:embed="rId5"/>
              </a:buBlip>
            </a:pPr>
            <a:r>
              <a:rPr lang="de-DE" dirty="0">
                <a:latin typeface="Calibri" panose="020F0502020204030204" pitchFamily="34" charset="0"/>
                <a:cs typeface="Calibri" panose="020F0502020204030204" pitchFamily="34" charset="0"/>
              </a:rPr>
              <a:t>Zielt auf alle Ideologien der Ungleichwertigkeit</a:t>
            </a:r>
          </a:p>
          <a:p>
            <a:pPr marL="342900" lvl="0" indent="-342900" algn="just">
              <a:lnSpc>
                <a:spcPct val="150000"/>
              </a:lnSpc>
              <a:spcAft>
                <a:spcPts val="0"/>
              </a:spcAft>
              <a:buFont typeface="Symbol" panose="05050102010706020507" pitchFamily="18" charset="2"/>
              <a:buBlip>
                <a:blip r:embed="rId5"/>
              </a:buBlip>
            </a:pPr>
            <a:r>
              <a:rPr lang="de-DE" dirty="0">
                <a:latin typeface="Calibri" panose="020F0502020204030204" pitchFamily="34" charset="0"/>
                <a:cs typeface="Calibri" panose="020F0502020204030204" pitchFamily="34" charset="0"/>
              </a:rPr>
              <a:t>Ausbildung von Zivilcourage</a:t>
            </a:r>
          </a:p>
          <a:p>
            <a:pPr marL="342900" lvl="0" indent="-342900" algn="just">
              <a:lnSpc>
                <a:spcPct val="150000"/>
              </a:lnSpc>
              <a:spcAft>
                <a:spcPts val="0"/>
              </a:spcAft>
              <a:buFont typeface="Symbol" panose="05050102010706020507" pitchFamily="18" charset="2"/>
              <a:buBlip>
                <a:blip r:embed="rId5"/>
              </a:buBlip>
            </a:pPr>
            <a:r>
              <a:rPr lang="de-DE" dirty="0">
                <a:latin typeface="Calibri" panose="020F0502020204030204" pitchFamily="34" charset="0"/>
                <a:cs typeface="Calibri" panose="020F0502020204030204" pitchFamily="34" charset="0"/>
              </a:rPr>
              <a:t>Gründet auf Konzepten der Demokratieerziehung</a:t>
            </a:r>
          </a:p>
        </p:txBody>
      </p:sp>
      <p:pic>
        <p:nvPicPr>
          <p:cNvPr id="3" name="Grafik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9402" y="2821713"/>
            <a:ext cx="2928598" cy="13692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slide8" descr="slide8">
            <a:hlinkClick r:id="" action="ppaction://media"/>
            <a:extLst>
              <a:ext uri="{FF2B5EF4-FFF2-40B4-BE49-F238E27FC236}">
                <a16:creationId xmlns:a16="http://schemas.microsoft.com/office/drawing/2014/main" id="{CCB8A3D0-D74F-7940-918C-D52300694FA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175" y="6350"/>
            <a:ext cx="812800" cy="812800"/>
          </a:xfrm>
          <a:prstGeom prst="rect">
            <a:avLst/>
          </a:prstGeom>
        </p:spPr>
      </p:pic>
    </p:spTree>
    <p:extLst>
      <p:ext uri="{BB962C8B-B14F-4D97-AF65-F5344CB8AC3E}">
        <p14:creationId xmlns:p14="http://schemas.microsoft.com/office/powerpoint/2010/main" val="30893797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0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E79F69-B92B-4698-9F3B-4488A4C35DAC}"/>
              </a:ext>
            </a:extLst>
          </p:cNvPr>
          <p:cNvSpPr>
            <a:spLocks noGrp="1"/>
          </p:cNvSpPr>
          <p:nvPr>
            <p:ph type="title"/>
          </p:nvPr>
        </p:nvSpPr>
        <p:spPr/>
        <p:txBody>
          <a:bodyPr/>
          <a:lstStyle/>
          <a:p>
            <a:r>
              <a:rPr lang="en-US" dirty="0" err="1"/>
              <a:t>Quellen</a:t>
            </a:r>
            <a:r>
              <a:rPr lang="en-US" dirty="0"/>
              <a:t> und </a:t>
            </a:r>
            <a:r>
              <a:rPr lang="en-US" dirty="0" err="1"/>
              <a:t>Literaturtipps</a:t>
            </a:r>
            <a:endParaRPr lang="en-US" dirty="0"/>
          </a:p>
        </p:txBody>
      </p:sp>
      <p:sp>
        <p:nvSpPr>
          <p:cNvPr id="7" name="Inhaltsplatzhalter 6">
            <a:extLst>
              <a:ext uri="{FF2B5EF4-FFF2-40B4-BE49-F238E27FC236}">
                <a16:creationId xmlns:a16="http://schemas.microsoft.com/office/drawing/2014/main" id="{E127A09B-5C88-457B-9457-959016BF349E}"/>
              </a:ext>
            </a:extLst>
          </p:cNvPr>
          <p:cNvSpPr>
            <a:spLocks noGrp="1"/>
          </p:cNvSpPr>
          <p:nvPr>
            <p:ph idx="1"/>
          </p:nvPr>
        </p:nvSpPr>
        <p:spPr/>
        <p:txBody>
          <a:bodyPr>
            <a:normAutofit fontScale="62500" lnSpcReduction="20000"/>
          </a:bodyPr>
          <a:lstStyle/>
          <a:p>
            <a:r>
              <a:rPr lang="en-US" dirty="0" err="1"/>
              <a:t>Bîrzéa</a:t>
            </a:r>
            <a:r>
              <a:rPr lang="en-US" dirty="0"/>
              <a:t>, César (2000): Project on “Education </a:t>
            </a:r>
            <a:r>
              <a:rPr lang="en-US" dirty="0" err="1"/>
              <a:t>für</a:t>
            </a:r>
            <a:r>
              <a:rPr lang="en-US" dirty="0"/>
              <a:t> Democratic Citizenship”: Education for Democratic Citizenship: A Lifelong Learning Perspective, Strasbourg: Council for Cultural Co-Operation (CDCC).</a:t>
            </a:r>
          </a:p>
          <a:p>
            <a:r>
              <a:rPr lang="en-US" dirty="0"/>
              <a:t>Council of Europe, </a:t>
            </a:r>
            <a:r>
              <a:rPr lang="en-US" dirty="0" err="1"/>
              <a:t>Hrsg</a:t>
            </a:r>
            <a:r>
              <a:rPr lang="en-US" dirty="0"/>
              <a:t>. (2018) Reference Framework for Competences of Democratic Culture, Volume 3: Guidance for Implementation, Strasbourg.</a:t>
            </a:r>
          </a:p>
          <a:p>
            <a:r>
              <a:rPr lang="en-US" dirty="0" err="1"/>
              <a:t>Europäische</a:t>
            </a:r>
            <a:r>
              <a:rPr lang="en-US" dirty="0"/>
              <a:t> </a:t>
            </a:r>
            <a:r>
              <a:rPr lang="en-US" dirty="0" err="1"/>
              <a:t>Kommission</a:t>
            </a:r>
            <a:r>
              <a:rPr lang="en-US" dirty="0"/>
              <a:t>, </a:t>
            </a:r>
            <a:r>
              <a:rPr lang="en-US" dirty="0" err="1"/>
              <a:t>Hrsg</a:t>
            </a:r>
            <a:r>
              <a:rPr lang="en-US" dirty="0"/>
              <a:t>. (2015): A whole school approach to tackling early school leaving Policy messages, </a:t>
            </a:r>
            <a:r>
              <a:rPr lang="en-US" dirty="0" err="1"/>
              <a:t>Brüssel</a:t>
            </a:r>
            <a:r>
              <a:rPr lang="en-US" dirty="0"/>
              <a:t>.</a:t>
            </a:r>
          </a:p>
          <a:p>
            <a:r>
              <a:rPr lang="en-US" dirty="0" err="1"/>
              <a:t>Himmelmann</a:t>
            </a:r>
            <a:r>
              <a:rPr lang="en-US" dirty="0"/>
              <a:t>, G. (2013). Competences for Teaching, Learning and Living Democratic Citizenship. In M. Print &amp; D. Lange (</a:t>
            </a:r>
            <a:r>
              <a:rPr lang="en-US" dirty="0" err="1"/>
              <a:t>Hrsg</a:t>
            </a:r>
            <a:r>
              <a:rPr lang="en-US" dirty="0"/>
              <a:t>.), Civic Education and Competences for Engaging Citizens in Democracies, S. 3-9. Wiesbaden: Springer. </a:t>
            </a:r>
          </a:p>
          <a:p>
            <a:r>
              <a:rPr lang="en-US" dirty="0"/>
              <a:t>Osler, Audrey and Hugh Starkey (2006): Education for Democratic Citizenship: a review of research, policy and practice 1995-2005, Research Papers in Education, 24, p. 433-466.</a:t>
            </a:r>
          </a:p>
          <a:p>
            <a:r>
              <a:rPr lang="en-US" dirty="0"/>
              <a:t>Oxfam, </a:t>
            </a:r>
            <a:r>
              <a:rPr lang="en-US" dirty="0" err="1"/>
              <a:t>Hrsg</a:t>
            </a:r>
            <a:r>
              <a:rPr lang="en-US" dirty="0"/>
              <a:t>. (2015): Education for Global Citizenship: A Guide for Schools, Oxford.</a:t>
            </a:r>
          </a:p>
          <a:p>
            <a:r>
              <a:rPr lang="en-US" dirty="0"/>
              <a:t>Potter, John (2002): Active Citizenship in Schools: a Good Practice Guide to Developing a Whole School Policy, London: </a:t>
            </a:r>
            <a:r>
              <a:rPr lang="en-US" dirty="0" err="1"/>
              <a:t>Kogan</a:t>
            </a:r>
            <a:r>
              <a:rPr lang="en-US" dirty="0"/>
              <a:t> Page.</a:t>
            </a:r>
          </a:p>
          <a:p>
            <a:r>
              <a:rPr lang="en-US" dirty="0"/>
              <a:t>Syed, Ghazal K. (2013): How Appropriate Is It to Teach Citizenship through Main Curriculum Subjects?, Citizenship, Social and Economics Education, 12, 2, p. 136-142.</a:t>
            </a:r>
          </a:p>
        </p:txBody>
      </p:sp>
      <p:pic>
        <p:nvPicPr>
          <p:cNvPr id="3" name="outro" descr="outro">
            <a:hlinkClick r:id="" action="ppaction://media"/>
            <a:extLst>
              <a:ext uri="{FF2B5EF4-FFF2-40B4-BE49-F238E27FC236}">
                <a16:creationId xmlns:a16="http://schemas.microsoft.com/office/drawing/2014/main" id="{48AB9AC4-6F8C-5E44-8F05-3312FEB1E7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75" y="3175"/>
            <a:ext cx="812800" cy="812800"/>
          </a:xfrm>
          <a:prstGeom prst="rect">
            <a:avLst/>
          </a:prstGeom>
        </p:spPr>
      </p:pic>
    </p:spTree>
    <p:extLst>
      <p:ext uri="{BB962C8B-B14F-4D97-AF65-F5344CB8AC3E}">
        <p14:creationId xmlns:p14="http://schemas.microsoft.com/office/powerpoint/2010/main" val="11578530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9F43CD-896C-4F75-BC27-19B6851D159A}"/>
              </a:ext>
            </a:extLst>
          </p:cNvPr>
          <p:cNvSpPr>
            <a:spLocks noGrp="1"/>
          </p:cNvSpPr>
          <p:nvPr>
            <p:ph type="ctrTitle"/>
          </p:nvPr>
        </p:nvSpPr>
        <p:spPr/>
        <p:txBody>
          <a:bodyPr/>
          <a:lstStyle/>
          <a:p>
            <a:r>
              <a:rPr lang="de-DE" dirty="0"/>
              <a:t>Webinar 2</a:t>
            </a:r>
          </a:p>
        </p:txBody>
      </p:sp>
      <p:sp>
        <p:nvSpPr>
          <p:cNvPr id="3" name="Untertitel 2">
            <a:extLst>
              <a:ext uri="{FF2B5EF4-FFF2-40B4-BE49-F238E27FC236}">
                <a16:creationId xmlns:a16="http://schemas.microsoft.com/office/drawing/2014/main" id="{114AEDD6-8FC2-46D4-9D34-904A969525F4}"/>
              </a:ext>
            </a:extLst>
          </p:cNvPr>
          <p:cNvSpPr>
            <a:spLocks noGrp="1"/>
          </p:cNvSpPr>
          <p:nvPr>
            <p:ph type="subTitle" idx="1"/>
          </p:nvPr>
        </p:nvSpPr>
        <p:spPr/>
        <p:txBody>
          <a:bodyPr/>
          <a:lstStyle/>
          <a:p>
            <a:r>
              <a:rPr lang="de-DE" dirty="0">
                <a:latin typeface="Calibri" panose="020F0502020204030204" pitchFamily="34" charset="0"/>
                <a:cs typeface="Calibri" panose="020F0502020204030204" pitchFamily="34" charset="0"/>
              </a:rPr>
              <a:t>Danke für </a:t>
            </a:r>
            <a:r>
              <a:rPr lang="de-DE">
                <a:latin typeface="Calibri" panose="020F0502020204030204" pitchFamily="34" charset="0"/>
                <a:cs typeface="Calibri" panose="020F0502020204030204" pitchFamily="34" charset="0"/>
              </a:rPr>
              <a:t>Ihre Aufmerksamkeit!</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2505436"/>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E79F69-B92B-4698-9F3B-4488A4C35DAC}"/>
              </a:ext>
            </a:extLst>
          </p:cNvPr>
          <p:cNvSpPr>
            <a:spLocks noGrp="1"/>
          </p:cNvSpPr>
          <p:nvPr>
            <p:ph type="title"/>
          </p:nvPr>
        </p:nvSpPr>
        <p:spPr>
          <a:xfrm>
            <a:off x="1429566" y="522931"/>
            <a:ext cx="9238434" cy="857559"/>
          </a:xfrm>
        </p:spPr>
        <p:txBody>
          <a:bodyPr/>
          <a:lstStyle/>
          <a:p>
            <a:r>
              <a:rPr lang="de-DE" u="sng" dirty="0"/>
              <a:t>Agenda</a:t>
            </a:r>
          </a:p>
        </p:txBody>
      </p:sp>
      <p:sp>
        <p:nvSpPr>
          <p:cNvPr id="7" name="Inhaltsplatzhalter 6">
            <a:extLst>
              <a:ext uri="{FF2B5EF4-FFF2-40B4-BE49-F238E27FC236}">
                <a16:creationId xmlns:a16="http://schemas.microsoft.com/office/drawing/2014/main" id="{E127A09B-5C88-457B-9457-959016BF349E}"/>
              </a:ext>
            </a:extLst>
          </p:cNvPr>
          <p:cNvSpPr>
            <a:spLocks noGrp="1"/>
          </p:cNvSpPr>
          <p:nvPr>
            <p:ph idx="1"/>
          </p:nvPr>
        </p:nvSpPr>
        <p:spPr>
          <a:xfrm>
            <a:off x="1429566" y="1776549"/>
            <a:ext cx="9238434" cy="3810000"/>
          </a:xfrm>
        </p:spPr>
        <p:txBody>
          <a:bodyPr/>
          <a:lstStyle/>
          <a:p>
            <a:pPr marL="342900" indent="-342900">
              <a:buFont typeface="+mj-lt"/>
              <a:buAutoNum type="arabicPeriod"/>
            </a:pPr>
            <a:r>
              <a:rPr lang="de-DE" dirty="0">
                <a:latin typeface="Calibri" panose="020F0502020204030204" pitchFamily="34" charset="0"/>
                <a:cs typeface="Calibri" panose="020F0502020204030204" pitchFamily="34" charset="0"/>
              </a:rPr>
              <a:t>Was wird unter dem </a:t>
            </a:r>
            <a:r>
              <a:rPr lang="de-DE" dirty="0" err="1">
                <a:latin typeface="Calibri" panose="020F0502020204030204" pitchFamily="34" charset="0"/>
                <a:cs typeface="Calibri" panose="020F0502020204030204" pitchFamily="34" charset="0"/>
              </a:rPr>
              <a:t>whole</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school</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approach</a:t>
            </a:r>
            <a:r>
              <a:rPr lang="de-DE" dirty="0">
                <a:latin typeface="Calibri" panose="020F0502020204030204" pitchFamily="34" charset="0"/>
                <a:cs typeface="Calibri" panose="020F0502020204030204" pitchFamily="34" charset="0"/>
              </a:rPr>
              <a:t> verstanden?</a:t>
            </a:r>
          </a:p>
          <a:p>
            <a:pPr marL="342900" indent="-342900">
              <a:buFont typeface="+mj-lt"/>
              <a:buAutoNum type="arabicPeriod"/>
            </a:pPr>
            <a:r>
              <a:rPr lang="de-DE" dirty="0">
                <a:latin typeface="Calibri" panose="020F0502020204030204" pitchFamily="34" charset="0"/>
                <a:cs typeface="Calibri" panose="020F0502020204030204" pitchFamily="34" charset="0"/>
              </a:rPr>
              <a:t>Was sind die Ziele eines ganzheitlichen Ansatzes zur Schulentwicklung?</a:t>
            </a:r>
          </a:p>
          <a:p>
            <a:pPr marL="342900" indent="-342900">
              <a:buFont typeface="+mj-lt"/>
              <a:buAutoNum type="arabicPeriod"/>
            </a:pPr>
            <a:r>
              <a:rPr lang="de-DE" dirty="0">
                <a:latin typeface="Calibri" panose="020F0502020204030204" pitchFamily="34" charset="0"/>
                <a:cs typeface="Calibri" panose="020F0502020204030204" pitchFamily="34" charset="0"/>
              </a:rPr>
              <a:t>Welchen Mehrwert birgt der </a:t>
            </a:r>
            <a:r>
              <a:rPr lang="de-DE" dirty="0" err="1">
                <a:latin typeface="Calibri" panose="020F0502020204030204" pitchFamily="34" charset="0"/>
                <a:cs typeface="Calibri" panose="020F0502020204030204" pitchFamily="34" charset="0"/>
              </a:rPr>
              <a:t>whole</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school</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approach</a:t>
            </a:r>
            <a:r>
              <a:rPr lang="de-DE" dirty="0">
                <a:latin typeface="Calibri" panose="020F0502020204030204" pitchFamily="34" charset="0"/>
                <a:cs typeface="Calibri" panose="020F0502020204030204" pitchFamily="34" charset="0"/>
              </a:rPr>
              <a:t>?</a:t>
            </a:r>
          </a:p>
          <a:p>
            <a:pPr marL="342900" indent="-342900">
              <a:buFont typeface="+mj-lt"/>
              <a:buAutoNum type="arabicPeriod"/>
            </a:pPr>
            <a:r>
              <a:rPr lang="de-DE" dirty="0">
                <a:latin typeface="Calibri" panose="020F0502020204030204" pitchFamily="34" charset="0"/>
                <a:cs typeface="Calibri" panose="020F0502020204030204" pitchFamily="34" charset="0"/>
              </a:rPr>
              <a:t>Anknüpfpunkte für Kooperationen</a:t>
            </a:r>
          </a:p>
          <a:p>
            <a:pPr marL="342900" indent="-342900">
              <a:buFont typeface="+mj-lt"/>
              <a:buAutoNum type="arabicPeriod"/>
            </a:pPr>
            <a:r>
              <a:rPr lang="de-DE" dirty="0">
                <a:latin typeface="Calibri" panose="020F0502020204030204" pitchFamily="34" charset="0"/>
                <a:cs typeface="Calibri" panose="020F0502020204030204" pitchFamily="34" charset="0"/>
              </a:rPr>
              <a:t>Best Practice Beispiele</a:t>
            </a:r>
          </a:p>
          <a:p>
            <a:pPr marL="342900" indent="-342900">
              <a:buFont typeface="+mj-lt"/>
              <a:buAutoNum type="arabicPeriod"/>
            </a:pPr>
            <a:r>
              <a:rPr lang="de-DE" dirty="0">
                <a:latin typeface="Calibri" panose="020F0502020204030204" pitchFamily="34" charset="0"/>
                <a:cs typeface="Calibri" panose="020F0502020204030204" pitchFamily="34" charset="0"/>
              </a:rPr>
              <a:t>Literaturtipps </a:t>
            </a:r>
          </a:p>
          <a:p>
            <a:endParaRPr lang="en-US" dirty="0">
              <a:latin typeface="Calibri" panose="020F0502020204030204" pitchFamily="34" charset="0"/>
              <a:cs typeface="Calibri" panose="020F0502020204030204" pitchFamily="34" charset="0"/>
            </a:endParaRPr>
          </a:p>
        </p:txBody>
      </p:sp>
      <p:pic>
        <p:nvPicPr>
          <p:cNvPr id="3" name="intro" descr="intro">
            <a:hlinkClick r:id="" action="ppaction://media"/>
            <a:extLst>
              <a:ext uri="{FF2B5EF4-FFF2-40B4-BE49-F238E27FC236}">
                <a16:creationId xmlns:a16="http://schemas.microsoft.com/office/drawing/2014/main" id="{39116C25-442F-B24C-8C65-44F3B7FEE5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75" y="3175"/>
            <a:ext cx="812800" cy="812800"/>
          </a:xfrm>
          <a:prstGeom prst="rect">
            <a:avLst/>
          </a:prstGeom>
        </p:spPr>
      </p:pic>
    </p:spTree>
    <p:extLst>
      <p:ext uri="{BB962C8B-B14F-4D97-AF65-F5344CB8AC3E}">
        <p14:creationId xmlns:p14="http://schemas.microsoft.com/office/powerpoint/2010/main" val="25824842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E79F69-B92B-4698-9F3B-4488A4C35DAC}"/>
              </a:ext>
            </a:extLst>
          </p:cNvPr>
          <p:cNvSpPr>
            <a:spLocks noGrp="1"/>
          </p:cNvSpPr>
          <p:nvPr>
            <p:ph type="title"/>
          </p:nvPr>
        </p:nvSpPr>
        <p:spPr>
          <a:xfrm>
            <a:off x="1429566" y="627434"/>
            <a:ext cx="9238434" cy="857559"/>
          </a:xfrm>
        </p:spPr>
        <p:txBody>
          <a:bodyPr/>
          <a:lstStyle/>
          <a:p>
            <a:r>
              <a:rPr lang="de-DE" sz="2000" dirty="0">
                <a:solidFill>
                  <a:srgbClr val="000000"/>
                </a:solidFill>
              </a:rPr>
              <a:t>Was wird unter dem </a:t>
            </a:r>
            <a:r>
              <a:rPr lang="de-DE" sz="2000" dirty="0" err="1">
                <a:solidFill>
                  <a:srgbClr val="000000"/>
                </a:solidFill>
              </a:rPr>
              <a:t>whole</a:t>
            </a:r>
            <a:r>
              <a:rPr lang="de-DE" sz="2000" dirty="0">
                <a:solidFill>
                  <a:srgbClr val="000000"/>
                </a:solidFill>
              </a:rPr>
              <a:t> </a:t>
            </a:r>
            <a:r>
              <a:rPr lang="de-DE" sz="2000" dirty="0" err="1">
                <a:solidFill>
                  <a:srgbClr val="000000"/>
                </a:solidFill>
              </a:rPr>
              <a:t>school</a:t>
            </a:r>
            <a:r>
              <a:rPr lang="de-DE" sz="2000" dirty="0">
                <a:solidFill>
                  <a:srgbClr val="000000"/>
                </a:solidFill>
              </a:rPr>
              <a:t> </a:t>
            </a:r>
            <a:r>
              <a:rPr lang="de-DE" sz="2000" dirty="0" err="1">
                <a:solidFill>
                  <a:srgbClr val="000000"/>
                </a:solidFill>
              </a:rPr>
              <a:t>approach</a:t>
            </a:r>
            <a:r>
              <a:rPr lang="de-DE" sz="2000" dirty="0">
                <a:solidFill>
                  <a:srgbClr val="000000"/>
                </a:solidFill>
              </a:rPr>
              <a:t> verstanden? </a:t>
            </a:r>
            <a:endParaRPr lang="de-DE" sz="4000" dirty="0"/>
          </a:p>
        </p:txBody>
      </p:sp>
      <p:sp>
        <p:nvSpPr>
          <p:cNvPr id="7" name="Inhaltsplatzhalter 6">
            <a:extLst>
              <a:ext uri="{FF2B5EF4-FFF2-40B4-BE49-F238E27FC236}">
                <a16:creationId xmlns:a16="http://schemas.microsoft.com/office/drawing/2014/main" id="{E127A09B-5C88-457B-9457-959016BF349E}"/>
              </a:ext>
            </a:extLst>
          </p:cNvPr>
          <p:cNvSpPr>
            <a:spLocks noGrp="1"/>
          </p:cNvSpPr>
          <p:nvPr>
            <p:ph idx="1"/>
          </p:nvPr>
        </p:nvSpPr>
        <p:spPr>
          <a:xfrm>
            <a:off x="1429566" y="1763486"/>
            <a:ext cx="9238434" cy="3810000"/>
          </a:xfrm>
        </p:spPr>
        <p:txBody>
          <a:bodyPr>
            <a:normAutofit/>
          </a:bodyPr>
          <a:lstStyle/>
          <a:p>
            <a:pPr marL="342900" lvl="0" indent="-342900" algn="just">
              <a:lnSpc>
                <a:spcPct val="150000"/>
              </a:lnSpc>
              <a:spcAft>
                <a:spcPts val="0"/>
              </a:spcAft>
              <a:buFont typeface="Symbol" panose="05050102010706020507" pitchFamily="18" charset="2"/>
              <a:buBlip>
                <a:blip r:embed="rId5"/>
              </a:buBlip>
            </a:pPr>
            <a:r>
              <a:rPr lang="de-DE" dirty="0">
                <a:latin typeface="Calibri" panose="020F0502020204030204" pitchFamily="34" charset="0"/>
                <a:cs typeface="Calibri" panose="020F0502020204030204" pitchFamily="34" charset="0"/>
              </a:rPr>
              <a:t>Interaktiver und Lernendenzentrierter Ansatz</a:t>
            </a:r>
          </a:p>
          <a:p>
            <a:pPr marL="342900" lvl="0" indent="-342900" algn="just">
              <a:lnSpc>
                <a:spcPct val="150000"/>
              </a:lnSpc>
              <a:spcAft>
                <a:spcPts val="0"/>
              </a:spcAft>
              <a:buFont typeface="Symbol" panose="05050102010706020507" pitchFamily="18" charset="2"/>
              <a:buBlip>
                <a:blip r:embed="rId5"/>
              </a:buBlip>
            </a:pPr>
            <a:r>
              <a:rPr lang="de-DE" dirty="0">
                <a:latin typeface="Calibri" panose="020F0502020204030204" pitchFamily="34" charset="0"/>
                <a:cs typeface="Calibri" panose="020F0502020204030204" pitchFamily="34" charset="0"/>
              </a:rPr>
              <a:t>Schule als ein multidimensionales, interaktives System</a:t>
            </a:r>
          </a:p>
          <a:p>
            <a:pPr marL="342900" lvl="0" indent="-342900" algn="just">
              <a:lnSpc>
                <a:spcPct val="150000"/>
              </a:lnSpc>
              <a:spcAft>
                <a:spcPts val="0"/>
              </a:spcAft>
              <a:buFont typeface="Symbol" panose="05050102010706020507" pitchFamily="18" charset="2"/>
              <a:buBlip>
                <a:blip r:embed="rId5"/>
              </a:buBlip>
            </a:pPr>
            <a:r>
              <a:rPr lang="de-DE" dirty="0">
                <a:latin typeface="Calibri" panose="020F0502020204030204" pitchFamily="34" charset="0"/>
                <a:cs typeface="Calibri" panose="020F0502020204030204" pitchFamily="34" charset="0"/>
              </a:rPr>
              <a:t>Kann auf verschiedenen Leveln ansetzen</a:t>
            </a:r>
          </a:p>
          <a:p>
            <a:pPr marL="342900" lvl="0" indent="-342900" algn="just">
              <a:lnSpc>
                <a:spcPct val="150000"/>
              </a:lnSpc>
              <a:spcAft>
                <a:spcPts val="0"/>
              </a:spcAft>
              <a:buFont typeface="Symbol" panose="05050102010706020507" pitchFamily="18" charset="2"/>
              <a:buBlip>
                <a:blip r:embed="rId5"/>
              </a:buBlip>
            </a:pPr>
            <a:r>
              <a:rPr lang="de-DE" dirty="0">
                <a:latin typeface="Calibri" panose="020F0502020204030204" pitchFamily="34" charset="0"/>
                <a:cs typeface="Calibri" panose="020F0502020204030204" pitchFamily="34" charset="0"/>
              </a:rPr>
              <a:t>Zielt auf die gesamte Schulgemeinschaft ab</a:t>
            </a:r>
          </a:p>
          <a:p>
            <a:pPr marL="342900" lvl="0" indent="-342900" algn="just">
              <a:lnSpc>
                <a:spcPct val="150000"/>
              </a:lnSpc>
              <a:spcAft>
                <a:spcPts val="0"/>
              </a:spcAft>
              <a:buFont typeface="Symbol" panose="05050102010706020507" pitchFamily="18" charset="2"/>
              <a:buBlip>
                <a:blip r:embed="rId5"/>
              </a:buBlip>
            </a:pPr>
            <a:r>
              <a:rPr lang="de-DE" dirty="0">
                <a:latin typeface="Calibri" panose="020F0502020204030204" pitchFamily="34" charset="0"/>
                <a:cs typeface="Calibri" panose="020F0502020204030204" pitchFamily="34" charset="0"/>
              </a:rPr>
              <a:t>Kooperationen mit außerschulischen Akteuren</a:t>
            </a:r>
          </a:p>
          <a:p>
            <a:pPr marL="342900" lvl="0" indent="-342900" algn="just">
              <a:lnSpc>
                <a:spcPct val="150000"/>
              </a:lnSpc>
              <a:spcAft>
                <a:spcPts val="0"/>
              </a:spcAft>
              <a:buFont typeface="Symbol" panose="05050102010706020507" pitchFamily="18" charset="2"/>
              <a:buBlip>
                <a:blip r:embed="rId5"/>
              </a:buBlip>
            </a:pPr>
            <a:r>
              <a:rPr lang="de-DE" dirty="0">
                <a:latin typeface="Calibri" panose="020F0502020204030204" pitchFamily="34" charset="0"/>
                <a:cs typeface="Calibri" panose="020F0502020204030204" pitchFamily="34" charset="0"/>
              </a:rPr>
              <a:t>Muss kontinuierlich evaluiert und adaptiert werden, um stets die Interessen der Schulgemeinschaft </a:t>
            </a:r>
          </a:p>
        </p:txBody>
      </p:sp>
      <p:pic>
        <p:nvPicPr>
          <p:cNvPr id="3" name="Slide1" descr="Slide1">
            <a:hlinkClick r:id="" action="ppaction://media"/>
            <a:extLst>
              <a:ext uri="{FF2B5EF4-FFF2-40B4-BE49-F238E27FC236}">
                <a16:creationId xmlns:a16="http://schemas.microsoft.com/office/drawing/2014/main" id="{73DD014D-1F97-7845-9608-6A75EB901F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8" y="3175"/>
            <a:ext cx="812800" cy="812800"/>
          </a:xfrm>
          <a:prstGeom prst="rect">
            <a:avLst/>
          </a:prstGeom>
        </p:spPr>
      </p:pic>
    </p:spTree>
    <p:extLst>
      <p:ext uri="{BB962C8B-B14F-4D97-AF65-F5344CB8AC3E}">
        <p14:creationId xmlns:p14="http://schemas.microsoft.com/office/powerpoint/2010/main" val="5926265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4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E79F69-B92B-4698-9F3B-4488A4C35DAC}"/>
              </a:ext>
            </a:extLst>
          </p:cNvPr>
          <p:cNvSpPr>
            <a:spLocks noGrp="1"/>
          </p:cNvSpPr>
          <p:nvPr>
            <p:ph type="title"/>
          </p:nvPr>
        </p:nvSpPr>
        <p:spPr>
          <a:xfrm>
            <a:off x="1429566" y="562120"/>
            <a:ext cx="9238434" cy="857559"/>
          </a:xfrm>
        </p:spPr>
        <p:txBody>
          <a:bodyPr/>
          <a:lstStyle/>
          <a:p>
            <a:r>
              <a:rPr lang="de-DE" sz="2000" dirty="0">
                <a:solidFill>
                  <a:srgbClr val="000000"/>
                </a:solidFill>
              </a:rPr>
              <a:t>die Ziele eines ganzheitlichen Ansatzes zur Schulentwicklung</a:t>
            </a:r>
            <a:endParaRPr lang="de-DE" sz="4000" dirty="0"/>
          </a:p>
        </p:txBody>
      </p:sp>
      <p:sp>
        <p:nvSpPr>
          <p:cNvPr id="7" name="Inhaltsplatzhalter 6">
            <a:extLst>
              <a:ext uri="{FF2B5EF4-FFF2-40B4-BE49-F238E27FC236}">
                <a16:creationId xmlns:a16="http://schemas.microsoft.com/office/drawing/2014/main" id="{E127A09B-5C88-457B-9457-959016BF349E}"/>
              </a:ext>
            </a:extLst>
          </p:cNvPr>
          <p:cNvSpPr>
            <a:spLocks noGrp="1"/>
          </p:cNvSpPr>
          <p:nvPr>
            <p:ph idx="1"/>
          </p:nvPr>
        </p:nvSpPr>
        <p:spPr/>
        <p:txBody>
          <a:bodyPr/>
          <a:lstStyle/>
          <a:p>
            <a:pPr marL="342900" lvl="0" indent="-342900" algn="just">
              <a:lnSpc>
                <a:spcPct val="150000"/>
              </a:lnSpc>
              <a:buBlip>
                <a:blip r:embed="rId5"/>
              </a:buBlip>
            </a:pPr>
            <a:r>
              <a:rPr lang="de-DE" dirty="0">
                <a:latin typeface="Calibri" panose="020F0502020204030204" pitchFamily="34" charset="0"/>
                <a:cs typeface="Calibri" panose="020F0502020204030204" pitchFamily="34" charset="0"/>
              </a:rPr>
              <a:t>Wertevermittlung und Kompetenzentwicklung</a:t>
            </a:r>
          </a:p>
          <a:p>
            <a:pPr marL="342900" lvl="0" indent="-342900" algn="just">
              <a:lnSpc>
                <a:spcPct val="150000"/>
              </a:lnSpc>
              <a:buBlip>
                <a:blip r:embed="rId5"/>
              </a:buBlip>
            </a:pPr>
            <a:r>
              <a:rPr lang="de-DE" dirty="0">
                <a:latin typeface="Calibri" panose="020F0502020204030204" pitchFamily="34" charset="0"/>
                <a:cs typeface="Calibri" panose="020F0502020204030204" pitchFamily="34" charset="0"/>
              </a:rPr>
              <a:t>Demokratisierung der Schule</a:t>
            </a:r>
          </a:p>
          <a:p>
            <a:pPr marL="342900" lvl="0" indent="-342900" algn="just">
              <a:lnSpc>
                <a:spcPct val="150000"/>
              </a:lnSpc>
              <a:buBlip>
                <a:blip r:embed="rId5"/>
              </a:buBlip>
            </a:pPr>
            <a:r>
              <a:rPr lang="de-DE" dirty="0">
                <a:latin typeface="Calibri" panose="020F0502020204030204" pitchFamily="34" charset="0"/>
                <a:cs typeface="Calibri" panose="020F0502020204030204" pitchFamily="34" charset="0"/>
              </a:rPr>
              <a:t>Befähigung der Schülerinnen und Schüler, auf für sie relevante Themen Einfluss zu nehmen und Selbstwirksamkeit zu erfahren</a:t>
            </a:r>
          </a:p>
          <a:p>
            <a:pPr marL="342900" lvl="0" indent="-342900" algn="just">
              <a:lnSpc>
                <a:spcPct val="150000"/>
              </a:lnSpc>
              <a:buBlip>
                <a:blip r:embed="rId5"/>
              </a:buBlip>
            </a:pPr>
            <a:r>
              <a:rPr lang="de-DE" dirty="0">
                <a:latin typeface="Calibri" panose="020F0502020204030204" pitchFamily="34" charset="0"/>
                <a:cs typeface="Calibri" panose="020F0502020204030204" pitchFamily="34" charset="0"/>
              </a:rPr>
              <a:t>Aufbau einer langfristigen Zusammenarbeit mit den Akteuren im schulischen Umfeld</a:t>
            </a:r>
          </a:p>
          <a:p>
            <a:pPr marL="342900" lvl="0" indent="-342900" algn="just">
              <a:lnSpc>
                <a:spcPct val="150000"/>
              </a:lnSpc>
              <a:buBlip>
                <a:blip r:embed="rId5"/>
              </a:buBlip>
            </a:pPr>
            <a:endParaRPr lang="en-US" dirty="0">
              <a:latin typeface="Calibri" panose="020F0502020204030204" pitchFamily="34" charset="0"/>
              <a:cs typeface="Calibri" panose="020F0502020204030204" pitchFamily="34" charset="0"/>
            </a:endParaRPr>
          </a:p>
        </p:txBody>
      </p:sp>
      <p:pic>
        <p:nvPicPr>
          <p:cNvPr id="3" name="slide2" descr="slide2">
            <a:hlinkClick r:id="" action="ppaction://media"/>
            <a:extLst>
              <a:ext uri="{FF2B5EF4-FFF2-40B4-BE49-F238E27FC236}">
                <a16:creationId xmlns:a16="http://schemas.microsoft.com/office/drawing/2014/main" id="{7FD5CB39-001F-2B4B-98B4-2561D2E687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75" y="3175"/>
            <a:ext cx="812800" cy="812800"/>
          </a:xfrm>
          <a:prstGeom prst="rect">
            <a:avLst/>
          </a:prstGeom>
        </p:spPr>
      </p:pic>
    </p:spTree>
    <p:extLst>
      <p:ext uri="{BB962C8B-B14F-4D97-AF65-F5344CB8AC3E}">
        <p14:creationId xmlns:p14="http://schemas.microsoft.com/office/powerpoint/2010/main" val="4368145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2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E79F69-B92B-4698-9F3B-4488A4C35DAC}"/>
              </a:ext>
            </a:extLst>
          </p:cNvPr>
          <p:cNvSpPr>
            <a:spLocks noGrp="1"/>
          </p:cNvSpPr>
          <p:nvPr>
            <p:ph type="title"/>
          </p:nvPr>
        </p:nvSpPr>
        <p:spPr>
          <a:xfrm>
            <a:off x="1429566" y="627433"/>
            <a:ext cx="9238434" cy="857559"/>
          </a:xfrm>
        </p:spPr>
        <p:txBody>
          <a:bodyPr/>
          <a:lstStyle/>
          <a:p>
            <a:r>
              <a:rPr lang="de-DE" sz="2000" dirty="0">
                <a:solidFill>
                  <a:prstClr val="black"/>
                </a:solidFill>
              </a:rPr>
              <a:t>der Mehrwert eines ganzheitlichen Ansatzes zur Schulentwicklung</a:t>
            </a:r>
            <a:endParaRPr lang="en-US" sz="4000" dirty="0"/>
          </a:p>
        </p:txBody>
      </p:sp>
      <p:sp>
        <p:nvSpPr>
          <p:cNvPr id="7" name="Inhaltsplatzhalter 6">
            <a:extLst>
              <a:ext uri="{FF2B5EF4-FFF2-40B4-BE49-F238E27FC236}">
                <a16:creationId xmlns:a16="http://schemas.microsoft.com/office/drawing/2014/main" id="{E127A09B-5C88-457B-9457-959016BF349E}"/>
              </a:ext>
            </a:extLst>
          </p:cNvPr>
          <p:cNvSpPr>
            <a:spLocks noGrp="1"/>
          </p:cNvSpPr>
          <p:nvPr>
            <p:ph idx="1"/>
          </p:nvPr>
        </p:nvSpPr>
        <p:spPr/>
        <p:txBody>
          <a:bodyPr/>
          <a:lstStyle/>
          <a:p>
            <a:pPr marL="342900" lvl="0" indent="-342900" algn="just">
              <a:lnSpc>
                <a:spcPct val="150000"/>
              </a:lnSpc>
              <a:buBlip>
                <a:blip r:embed="rId5"/>
              </a:buBlip>
            </a:pPr>
            <a:r>
              <a:rPr lang="de-DE" dirty="0">
                <a:latin typeface="Calibri" panose="020F0502020204030204" pitchFamily="34" charset="0"/>
                <a:cs typeface="Calibri" panose="020F0502020204030204" pitchFamily="34" charset="0"/>
              </a:rPr>
              <a:t>Fördert die Identifikation mit der Gemeinde/Umgebung</a:t>
            </a:r>
          </a:p>
          <a:p>
            <a:pPr marL="342900" lvl="0" indent="-342900" algn="just">
              <a:lnSpc>
                <a:spcPct val="150000"/>
              </a:lnSpc>
              <a:buBlip>
                <a:blip r:embed="rId5"/>
              </a:buBlip>
            </a:pPr>
            <a:r>
              <a:rPr lang="de-DE" dirty="0">
                <a:latin typeface="Calibri" panose="020F0502020204030204" pitchFamily="34" charset="0"/>
                <a:cs typeface="Calibri" panose="020F0502020204030204" pitchFamily="34" charset="0"/>
              </a:rPr>
              <a:t>Fördert bürgerschaftliches Engagement</a:t>
            </a:r>
          </a:p>
          <a:p>
            <a:pPr marL="342900" lvl="0" indent="-342900" algn="just">
              <a:lnSpc>
                <a:spcPct val="150000"/>
              </a:lnSpc>
              <a:buBlip>
                <a:blip r:embed="rId5"/>
              </a:buBlip>
            </a:pPr>
            <a:r>
              <a:rPr lang="de-DE" dirty="0">
                <a:latin typeface="Calibri" panose="020F0502020204030204" pitchFamily="34" charset="0"/>
                <a:cs typeface="Calibri" panose="020F0502020204030204" pitchFamily="34" charset="0"/>
              </a:rPr>
              <a:t>Schulung in partizipativen Methoden</a:t>
            </a:r>
          </a:p>
          <a:p>
            <a:pPr marL="342900" lvl="0" indent="-342900" algn="just">
              <a:lnSpc>
                <a:spcPct val="150000"/>
              </a:lnSpc>
              <a:buBlip>
                <a:blip r:embed="rId5"/>
              </a:buBlip>
            </a:pPr>
            <a:r>
              <a:rPr lang="de-DE" dirty="0">
                <a:latin typeface="Calibri" panose="020F0502020204030204" pitchFamily="34" charset="0"/>
                <a:cs typeface="Calibri" panose="020F0502020204030204" pitchFamily="34" charset="0"/>
              </a:rPr>
              <a:t>Vermittelt Mündigkeit.</a:t>
            </a:r>
          </a:p>
          <a:p>
            <a:pPr marL="342900" lvl="0" indent="-342900" algn="just">
              <a:lnSpc>
                <a:spcPct val="150000"/>
              </a:lnSpc>
              <a:buBlip>
                <a:blip r:embed="rId5"/>
              </a:buBlip>
            </a:pPr>
            <a:r>
              <a:rPr lang="de-DE" dirty="0">
                <a:latin typeface="Calibri" panose="020F0502020204030204" pitchFamily="34" charset="0"/>
                <a:cs typeface="Calibri" panose="020F0502020204030204" pitchFamily="34" charset="0"/>
              </a:rPr>
              <a:t>Schafft ein kritisches Verständnis für Politik ( Entscheidungsprozesse).</a:t>
            </a:r>
            <a:endParaRPr lang="en-US" dirty="0">
              <a:latin typeface="Calibri" panose="020F0502020204030204" pitchFamily="34" charset="0"/>
              <a:cs typeface="Calibri" panose="020F0502020204030204" pitchFamily="34" charset="0"/>
            </a:endParaRPr>
          </a:p>
        </p:txBody>
      </p:sp>
      <p:pic>
        <p:nvPicPr>
          <p:cNvPr id="3" name="slide3" descr="slide3">
            <a:hlinkClick r:id="" action="ppaction://media"/>
            <a:extLst>
              <a:ext uri="{FF2B5EF4-FFF2-40B4-BE49-F238E27FC236}">
                <a16:creationId xmlns:a16="http://schemas.microsoft.com/office/drawing/2014/main" id="{E4763E1C-9895-9E47-8164-D460D038E4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75" y="4763"/>
            <a:ext cx="812800" cy="812800"/>
          </a:xfrm>
          <a:prstGeom prst="rect">
            <a:avLst/>
          </a:prstGeom>
        </p:spPr>
      </p:pic>
    </p:spTree>
    <p:extLst>
      <p:ext uri="{BB962C8B-B14F-4D97-AF65-F5344CB8AC3E}">
        <p14:creationId xmlns:p14="http://schemas.microsoft.com/office/powerpoint/2010/main" val="12653033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1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E79F69-B92B-4698-9F3B-4488A4C35DAC}"/>
              </a:ext>
            </a:extLst>
          </p:cNvPr>
          <p:cNvSpPr>
            <a:spLocks noGrp="1"/>
          </p:cNvSpPr>
          <p:nvPr>
            <p:ph type="title"/>
          </p:nvPr>
        </p:nvSpPr>
        <p:spPr>
          <a:xfrm>
            <a:off x="1429566" y="627434"/>
            <a:ext cx="9238434" cy="857559"/>
          </a:xfrm>
        </p:spPr>
        <p:txBody>
          <a:bodyPr/>
          <a:lstStyle/>
          <a:p>
            <a:r>
              <a:rPr lang="en-US" dirty="0" err="1"/>
              <a:t>Anknüpfpunkte</a:t>
            </a:r>
            <a:r>
              <a:rPr lang="en-US" dirty="0"/>
              <a:t> </a:t>
            </a:r>
            <a:r>
              <a:rPr lang="en-US" dirty="0" err="1"/>
              <a:t>für</a:t>
            </a:r>
            <a:r>
              <a:rPr lang="en-US" dirty="0"/>
              <a:t> </a:t>
            </a:r>
            <a:r>
              <a:rPr lang="en-US" dirty="0" err="1"/>
              <a:t>kooperationen</a:t>
            </a:r>
            <a:endParaRPr lang="en-US" dirty="0"/>
          </a:p>
        </p:txBody>
      </p:sp>
      <p:sp>
        <p:nvSpPr>
          <p:cNvPr id="7" name="Inhaltsplatzhalter 6">
            <a:extLst>
              <a:ext uri="{FF2B5EF4-FFF2-40B4-BE49-F238E27FC236}">
                <a16:creationId xmlns:a16="http://schemas.microsoft.com/office/drawing/2014/main" id="{E127A09B-5C88-457B-9457-959016BF349E}"/>
              </a:ext>
            </a:extLst>
          </p:cNvPr>
          <p:cNvSpPr>
            <a:spLocks noGrp="1"/>
          </p:cNvSpPr>
          <p:nvPr>
            <p:ph idx="1"/>
          </p:nvPr>
        </p:nvSpPr>
        <p:spPr>
          <a:xfrm>
            <a:off x="1429566" y="1841863"/>
            <a:ext cx="9238434" cy="3810000"/>
          </a:xfrm>
        </p:spPr>
        <p:txBody>
          <a:bodyPr>
            <a:normAutofit fontScale="92500" lnSpcReduction="20000"/>
          </a:bodyPr>
          <a:lstStyle/>
          <a:p>
            <a:pPr marL="342900" lvl="0" indent="-342900" algn="just">
              <a:lnSpc>
                <a:spcPct val="150000"/>
              </a:lnSpc>
              <a:buBlip>
                <a:blip r:embed="rId5"/>
              </a:buBlip>
            </a:pPr>
            <a:r>
              <a:rPr lang="de-DE" dirty="0"/>
              <a:t>Berücksichtigung der Interessen der Schüler</a:t>
            </a:r>
          </a:p>
          <a:p>
            <a:pPr marL="342900" lvl="0" indent="-342900" algn="just">
              <a:lnSpc>
                <a:spcPct val="150000"/>
              </a:lnSpc>
              <a:buBlip>
                <a:blip r:embed="rId5"/>
              </a:buBlip>
            </a:pPr>
            <a:r>
              <a:rPr lang="de-DE" dirty="0"/>
              <a:t>Schulische Themen integrieren</a:t>
            </a:r>
          </a:p>
          <a:p>
            <a:pPr lvl="0" algn="just">
              <a:lnSpc>
                <a:spcPct val="150000"/>
              </a:lnSpc>
            </a:pPr>
            <a:endParaRPr lang="de-DE" dirty="0"/>
          </a:p>
          <a:p>
            <a:pPr lvl="0" algn="just">
              <a:lnSpc>
                <a:spcPct val="150000"/>
              </a:lnSpc>
            </a:pPr>
            <a:r>
              <a:rPr lang="de-DE" dirty="0"/>
              <a:t>Mögliche lokale Kooperationspartner</a:t>
            </a:r>
          </a:p>
          <a:p>
            <a:pPr marL="342900" lvl="0" indent="-342900" algn="just">
              <a:lnSpc>
                <a:spcPct val="150000"/>
              </a:lnSpc>
              <a:buBlip>
                <a:blip r:embed="rId5"/>
              </a:buBlip>
            </a:pPr>
            <a:r>
              <a:rPr lang="de-DE" sz="1400" dirty="0"/>
              <a:t>Verbände</a:t>
            </a:r>
          </a:p>
          <a:p>
            <a:pPr marL="342900" lvl="0" indent="-342900" algn="just">
              <a:lnSpc>
                <a:spcPct val="150000"/>
              </a:lnSpc>
              <a:buBlip>
                <a:blip r:embed="rId5"/>
              </a:buBlip>
            </a:pPr>
            <a:r>
              <a:rPr lang="de-DE" sz="1400" dirty="0"/>
              <a:t>Jugendorganisationen</a:t>
            </a:r>
          </a:p>
          <a:p>
            <a:pPr marL="342900" lvl="0" indent="-342900" algn="just">
              <a:lnSpc>
                <a:spcPct val="150000"/>
              </a:lnSpc>
              <a:buBlip>
                <a:blip r:embed="rId5"/>
              </a:buBlip>
            </a:pPr>
            <a:r>
              <a:rPr lang="de-DE" sz="1400" dirty="0"/>
              <a:t>soziale und ökologische Bewegungen</a:t>
            </a:r>
          </a:p>
          <a:p>
            <a:pPr marL="342900" lvl="0" indent="-342900" algn="just">
              <a:lnSpc>
                <a:spcPct val="150000"/>
              </a:lnSpc>
              <a:buBlip>
                <a:blip r:embed="rId5"/>
              </a:buBlip>
            </a:pPr>
            <a:r>
              <a:rPr lang="de-DE" sz="1400" dirty="0"/>
              <a:t>Kulturzentren</a:t>
            </a:r>
          </a:p>
          <a:p>
            <a:pPr marL="342900" lvl="0" indent="-342900" algn="just">
              <a:lnSpc>
                <a:spcPct val="150000"/>
              </a:lnSpc>
              <a:buBlip>
                <a:blip r:embed="rId5"/>
              </a:buBlip>
            </a:pPr>
            <a:r>
              <a:rPr lang="de-DE" sz="1400" dirty="0"/>
              <a:t>Bibliotheken</a:t>
            </a:r>
          </a:p>
          <a:p>
            <a:pPr marL="342900" lvl="0" indent="-342900" algn="just">
              <a:lnSpc>
                <a:spcPct val="150000"/>
              </a:lnSpc>
              <a:buBlip>
                <a:blip r:embed="rId5"/>
              </a:buBlip>
            </a:pPr>
            <a:endParaRPr lang="en-US" sz="1400" dirty="0"/>
          </a:p>
        </p:txBody>
      </p:sp>
      <p:pic>
        <p:nvPicPr>
          <p:cNvPr id="3" name="slide4" descr="slide4">
            <a:hlinkClick r:id="" action="ppaction://media"/>
            <a:extLst>
              <a:ext uri="{FF2B5EF4-FFF2-40B4-BE49-F238E27FC236}">
                <a16:creationId xmlns:a16="http://schemas.microsoft.com/office/drawing/2014/main" id="{0B3A5E4C-06E9-AE4A-B621-5A5B4FC249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75" y="4763"/>
            <a:ext cx="812800" cy="812800"/>
          </a:xfrm>
          <a:prstGeom prst="rect">
            <a:avLst/>
          </a:prstGeom>
        </p:spPr>
      </p:pic>
    </p:spTree>
    <p:extLst>
      <p:ext uri="{BB962C8B-B14F-4D97-AF65-F5344CB8AC3E}">
        <p14:creationId xmlns:p14="http://schemas.microsoft.com/office/powerpoint/2010/main" val="19307094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E79F69-B92B-4698-9F3B-4488A4C35DAC}"/>
              </a:ext>
            </a:extLst>
          </p:cNvPr>
          <p:cNvSpPr>
            <a:spLocks noGrp="1"/>
          </p:cNvSpPr>
          <p:nvPr>
            <p:ph type="title"/>
          </p:nvPr>
        </p:nvSpPr>
        <p:spPr>
          <a:xfrm>
            <a:off x="1429566" y="744999"/>
            <a:ext cx="9238434" cy="857559"/>
          </a:xfrm>
        </p:spPr>
        <p:txBody>
          <a:bodyPr/>
          <a:lstStyle/>
          <a:p>
            <a:r>
              <a:rPr lang="en-US" dirty="0" err="1"/>
              <a:t>Anknüpfpunkte</a:t>
            </a:r>
            <a:r>
              <a:rPr lang="en-US" dirty="0"/>
              <a:t> </a:t>
            </a:r>
            <a:r>
              <a:rPr lang="en-US" dirty="0" err="1"/>
              <a:t>für</a:t>
            </a:r>
            <a:r>
              <a:rPr lang="en-US" dirty="0"/>
              <a:t> </a:t>
            </a:r>
            <a:r>
              <a:rPr lang="en-US" dirty="0" err="1"/>
              <a:t>kooperationen</a:t>
            </a:r>
            <a:endParaRPr lang="en-US" dirty="0"/>
          </a:p>
        </p:txBody>
      </p:sp>
      <p:sp>
        <p:nvSpPr>
          <p:cNvPr id="7" name="Inhaltsplatzhalter 6">
            <a:extLst>
              <a:ext uri="{FF2B5EF4-FFF2-40B4-BE49-F238E27FC236}">
                <a16:creationId xmlns:a16="http://schemas.microsoft.com/office/drawing/2014/main" id="{E127A09B-5C88-457B-9457-959016BF349E}"/>
              </a:ext>
            </a:extLst>
          </p:cNvPr>
          <p:cNvSpPr>
            <a:spLocks noGrp="1"/>
          </p:cNvSpPr>
          <p:nvPr>
            <p:ph idx="1"/>
          </p:nvPr>
        </p:nvSpPr>
        <p:spPr>
          <a:xfrm>
            <a:off x="1429566" y="1867989"/>
            <a:ext cx="9238434" cy="3810000"/>
          </a:xfrm>
        </p:spPr>
        <p:txBody>
          <a:bodyPr>
            <a:normAutofit fontScale="70000" lnSpcReduction="20000"/>
          </a:bodyPr>
          <a:lstStyle/>
          <a:p>
            <a:pPr lvl="0" algn="just">
              <a:lnSpc>
                <a:spcPct val="150000"/>
              </a:lnSpc>
            </a:pPr>
            <a:r>
              <a:rPr lang="en-US" dirty="0">
                <a:latin typeface="Calibri" panose="020F0502020204030204" pitchFamily="34" charset="0"/>
                <a:cs typeface="Calibri" panose="020F0502020204030204" pitchFamily="34" charset="0"/>
              </a:rPr>
              <a:t>I</a:t>
            </a:r>
            <a:r>
              <a:rPr lang="de-DE" dirty="0" err="1">
                <a:latin typeface="Calibri" panose="020F0502020204030204" pitchFamily="34" charset="0"/>
                <a:cs typeface="Calibri" panose="020F0502020204030204" pitchFamily="34" charset="0"/>
              </a:rPr>
              <a:t>nnerschulische</a:t>
            </a:r>
            <a:r>
              <a:rPr lang="de-DE" dirty="0">
                <a:latin typeface="Calibri" panose="020F0502020204030204" pitchFamily="34" charset="0"/>
                <a:cs typeface="Calibri" panose="020F0502020204030204" pitchFamily="34" charset="0"/>
              </a:rPr>
              <a:t> Lernangebote</a:t>
            </a:r>
          </a:p>
          <a:p>
            <a:pPr marL="342900" lvl="0" indent="-342900" algn="just">
              <a:lnSpc>
                <a:spcPct val="150000"/>
              </a:lnSpc>
              <a:buBlip>
                <a:blip r:embed="rId5"/>
              </a:buBlip>
            </a:pPr>
            <a:r>
              <a:rPr lang="de-DE" dirty="0">
                <a:latin typeface="Calibri" panose="020F0502020204030204" pitchFamily="34" charset="0"/>
                <a:cs typeface="Calibri" panose="020F0502020204030204" pitchFamily="34" charset="0"/>
              </a:rPr>
              <a:t>Schülerwettbewerbe</a:t>
            </a:r>
          </a:p>
          <a:p>
            <a:pPr marL="342900" lvl="0" indent="-342900" algn="just">
              <a:lnSpc>
                <a:spcPct val="150000"/>
              </a:lnSpc>
              <a:buBlip>
                <a:blip r:embed="rId5"/>
              </a:buBlip>
            </a:pPr>
            <a:r>
              <a:rPr lang="de-DE" dirty="0">
                <a:latin typeface="Calibri" panose="020F0502020204030204" pitchFamily="34" charset="0"/>
                <a:cs typeface="Calibri" panose="020F0502020204030204" pitchFamily="34" charset="0"/>
              </a:rPr>
              <a:t>Projekttage und -wochen</a:t>
            </a:r>
          </a:p>
          <a:p>
            <a:pPr marL="342900" lvl="0" indent="-342900" algn="just">
              <a:lnSpc>
                <a:spcPct val="150000"/>
              </a:lnSpc>
              <a:buBlip>
                <a:blip r:embed="rId5"/>
              </a:buBlip>
            </a:pPr>
            <a:r>
              <a:rPr lang="de-DE" dirty="0">
                <a:latin typeface="Calibri" panose="020F0502020204030204" pitchFamily="34" charset="0"/>
                <a:cs typeface="Calibri" panose="020F0502020204030204" pitchFamily="34" charset="0"/>
              </a:rPr>
              <a:t>Projekt- und Klassenfahrten</a:t>
            </a:r>
          </a:p>
          <a:p>
            <a:pPr marL="342900" lvl="0" indent="-342900" algn="just">
              <a:lnSpc>
                <a:spcPct val="150000"/>
              </a:lnSpc>
              <a:buBlip>
                <a:blip r:embed="rId5"/>
              </a:buBlip>
            </a:pPr>
            <a:r>
              <a:rPr lang="de-DE" dirty="0">
                <a:latin typeface="Calibri" panose="020F0502020204030204" pitchFamily="34" charset="0"/>
                <a:cs typeface="Calibri" panose="020F0502020204030204" pitchFamily="34" charset="0"/>
              </a:rPr>
              <a:t>Außerschulische Lernorte</a:t>
            </a:r>
          </a:p>
          <a:p>
            <a:pPr lvl="0" algn="just">
              <a:lnSpc>
                <a:spcPct val="150000"/>
              </a:lnSpc>
            </a:pPr>
            <a:r>
              <a:rPr lang="de-DE" dirty="0">
                <a:latin typeface="Calibri" panose="020F0502020204030204" pitchFamily="34" charset="0"/>
                <a:cs typeface="Calibri" panose="020F0502020204030204" pitchFamily="34" charset="0"/>
              </a:rPr>
              <a:t>Beispiele:</a:t>
            </a:r>
          </a:p>
          <a:p>
            <a:pPr marL="342900" lvl="0" indent="-342900" algn="just">
              <a:lnSpc>
                <a:spcPct val="150000"/>
              </a:lnSpc>
              <a:buBlip>
                <a:blip r:embed="rId5"/>
              </a:buBlip>
            </a:pPr>
            <a:r>
              <a:rPr lang="de-DE" dirty="0">
                <a:latin typeface="Calibri" panose="020F0502020204030204" pitchFamily="34" charset="0"/>
                <a:cs typeface="Calibri" panose="020F0502020204030204" pitchFamily="34" charset="0"/>
              </a:rPr>
              <a:t>Solaranlagen auf Schuldächern</a:t>
            </a:r>
          </a:p>
          <a:p>
            <a:pPr marL="342900" lvl="0" indent="-342900" algn="just">
              <a:lnSpc>
                <a:spcPct val="150000"/>
              </a:lnSpc>
              <a:buBlip>
                <a:blip r:embed="rId5"/>
              </a:buBlip>
            </a:pPr>
            <a:r>
              <a:rPr lang="de-DE" dirty="0">
                <a:latin typeface="Calibri" panose="020F0502020204030204" pitchFamily="34" charset="0"/>
                <a:cs typeface="Calibri" panose="020F0502020204030204" pitchFamily="34" charset="0"/>
              </a:rPr>
              <a:t>Schulgärten</a:t>
            </a:r>
          </a:p>
          <a:p>
            <a:pPr marL="342900" lvl="0" indent="-342900" algn="just">
              <a:lnSpc>
                <a:spcPct val="150000"/>
              </a:lnSpc>
              <a:buBlip>
                <a:blip r:embed="rId5"/>
              </a:buBlip>
            </a:pPr>
            <a:r>
              <a:rPr lang="de-DE" dirty="0">
                <a:latin typeface="Calibri" panose="020F0502020204030204" pitchFamily="34" charset="0"/>
                <a:cs typeface="Calibri" panose="020F0502020204030204" pitchFamily="34" charset="0"/>
              </a:rPr>
              <a:t>Sicherung von Radwegen</a:t>
            </a:r>
          </a:p>
          <a:p>
            <a:pPr marL="342900" lvl="0" indent="-342900" algn="just">
              <a:lnSpc>
                <a:spcPct val="150000"/>
              </a:lnSpc>
              <a:buBlip>
                <a:blip r:embed="rId5"/>
              </a:buBlip>
            </a:pPr>
            <a:r>
              <a:rPr lang="de-DE" dirty="0">
                <a:latin typeface="Calibri" panose="020F0502020204030204" pitchFamily="34" charset="0"/>
                <a:cs typeface="Calibri" panose="020F0502020204030204" pitchFamily="34" charset="0"/>
              </a:rPr>
              <a:t>"Schule ohne Rassismus - Schule mit Courage"</a:t>
            </a:r>
            <a:endParaRPr lang="en-US" sz="1400" dirty="0">
              <a:latin typeface="Calibri" panose="020F0502020204030204" pitchFamily="34" charset="0"/>
              <a:cs typeface="Calibri" panose="020F0502020204030204" pitchFamily="34" charset="0"/>
            </a:endParaRPr>
          </a:p>
        </p:txBody>
      </p:sp>
      <p:pic>
        <p:nvPicPr>
          <p:cNvPr id="3" name="slide5" descr="slide5">
            <a:hlinkClick r:id="" action="ppaction://media"/>
            <a:extLst>
              <a:ext uri="{FF2B5EF4-FFF2-40B4-BE49-F238E27FC236}">
                <a16:creationId xmlns:a16="http://schemas.microsoft.com/office/drawing/2014/main" id="{322A5ED0-5ECC-0842-9C0F-A601545426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75" y="4763"/>
            <a:ext cx="812800" cy="812800"/>
          </a:xfrm>
          <a:prstGeom prst="rect">
            <a:avLst/>
          </a:prstGeom>
        </p:spPr>
      </p:pic>
    </p:spTree>
    <p:extLst>
      <p:ext uri="{BB962C8B-B14F-4D97-AF65-F5344CB8AC3E}">
        <p14:creationId xmlns:p14="http://schemas.microsoft.com/office/powerpoint/2010/main" val="38823004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1633" y="1937520"/>
            <a:ext cx="2639759" cy="31222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el 1">
            <a:extLst>
              <a:ext uri="{FF2B5EF4-FFF2-40B4-BE49-F238E27FC236}">
                <a16:creationId xmlns:a16="http://schemas.microsoft.com/office/drawing/2014/main" id="{D4E79F69-B92B-4698-9F3B-4488A4C35DAC}"/>
              </a:ext>
            </a:extLst>
          </p:cNvPr>
          <p:cNvSpPr>
            <a:spLocks noGrp="1"/>
          </p:cNvSpPr>
          <p:nvPr>
            <p:ph type="title"/>
          </p:nvPr>
        </p:nvSpPr>
        <p:spPr>
          <a:xfrm>
            <a:off x="1429566" y="588245"/>
            <a:ext cx="9238434" cy="857559"/>
          </a:xfrm>
        </p:spPr>
        <p:txBody>
          <a:bodyPr/>
          <a:lstStyle/>
          <a:p>
            <a:r>
              <a:rPr lang="en-US" dirty="0"/>
              <a:t>Best practice 1: Instant Acts</a:t>
            </a:r>
          </a:p>
        </p:txBody>
      </p:sp>
      <p:sp>
        <p:nvSpPr>
          <p:cNvPr id="7" name="Inhaltsplatzhalter 6">
            <a:extLst>
              <a:ext uri="{FF2B5EF4-FFF2-40B4-BE49-F238E27FC236}">
                <a16:creationId xmlns:a16="http://schemas.microsoft.com/office/drawing/2014/main" id="{E127A09B-5C88-457B-9457-959016BF349E}"/>
              </a:ext>
            </a:extLst>
          </p:cNvPr>
          <p:cNvSpPr>
            <a:spLocks noGrp="1"/>
          </p:cNvSpPr>
          <p:nvPr>
            <p:ph idx="1"/>
          </p:nvPr>
        </p:nvSpPr>
        <p:spPr>
          <a:xfrm>
            <a:off x="1429567" y="1593668"/>
            <a:ext cx="6956788" cy="3810000"/>
          </a:xfrm>
        </p:spPr>
        <p:txBody>
          <a:bodyPr>
            <a:normAutofit fontScale="92500" lnSpcReduction="10000"/>
          </a:bodyPr>
          <a:lstStyle/>
          <a:p>
            <a:endParaRPr lang="en-US" sz="2000" dirty="0">
              <a:latin typeface="Calibri" panose="020F0502020204030204" pitchFamily="34" charset="0"/>
              <a:cs typeface="Calibri" panose="020F0502020204030204" pitchFamily="34" charset="0"/>
            </a:endParaRPr>
          </a:p>
          <a:p>
            <a:pPr marL="342900" lvl="0" indent="-342900" algn="just">
              <a:lnSpc>
                <a:spcPct val="150000"/>
              </a:lnSpc>
              <a:buBlip>
                <a:blip r:embed="rId6"/>
              </a:buBlip>
            </a:pPr>
            <a:r>
              <a:rPr lang="de-DE" sz="2000" dirty="0">
                <a:latin typeface="Calibri" panose="020F0502020204030204" pitchFamily="34" charset="0"/>
                <a:cs typeface="Calibri" panose="020F0502020204030204" pitchFamily="34" charset="0"/>
              </a:rPr>
              <a:t>Workshops von internationalen Künstlern</a:t>
            </a:r>
          </a:p>
          <a:p>
            <a:pPr marL="342900" lvl="0" indent="-342900" algn="just">
              <a:lnSpc>
                <a:spcPct val="150000"/>
              </a:lnSpc>
              <a:buBlip>
                <a:blip r:embed="rId6"/>
              </a:buBlip>
            </a:pPr>
            <a:r>
              <a:rPr lang="de-DE" sz="2000" dirty="0">
                <a:latin typeface="Calibri" panose="020F0502020204030204" pitchFamily="34" charset="0"/>
                <a:cs typeface="Calibri" panose="020F0502020204030204" pitchFamily="34" charset="0"/>
              </a:rPr>
              <a:t>künstlerische Auseinandersetzung mit fremden Lebens- und Ausdrucksformen</a:t>
            </a:r>
          </a:p>
          <a:p>
            <a:pPr marL="342900" lvl="0" indent="-342900" algn="just">
              <a:lnSpc>
                <a:spcPct val="150000"/>
              </a:lnSpc>
              <a:buBlip>
                <a:blip r:embed="rId6"/>
              </a:buBlip>
            </a:pPr>
            <a:r>
              <a:rPr lang="de-DE" sz="2000" dirty="0">
                <a:latin typeface="Calibri" panose="020F0502020204030204" pitchFamily="34" charset="0"/>
                <a:cs typeface="Calibri" panose="020F0502020204030204" pitchFamily="34" charset="0"/>
              </a:rPr>
              <a:t>vielfältiges Workshop-Angebot (z.B. </a:t>
            </a:r>
            <a:r>
              <a:rPr lang="de-DE" sz="2000" dirty="0" err="1">
                <a:latin typeface="Calibri" panose="020F0502020204030204" pitchFamily="34" charset="0"/>
                <a:cs typeface="Calibri" panose="020F0502020204030204" pitchFamily="34" charset="0"/>
              </a:rPr>
              <a:t>Capoeira</a:t>
            </a:r>
            <a:r>
              <a:rPr lang="de-DE" sz="2000" dirty="0">
                <a:latin typeface="Calibri" panose="020F0502020204030204" pitchFamily="34" charset="0"/>
                <a:cs typeface="Calibri" panose="020F0502020204030204" pitchFamily="34" charset="0"/>
              </a:rPr>
              <a:t>, Rap, Kampfkunsttheater oder Percussion)</a:t>
            </a:r>
          </a:p>
          <a:p>
            <a:pPr marL="342900" lvl="0" indent="-342900" algn="just">
              <a:lnSpc>
                <a:spcPct val="150000"/>
              </a:lnSpc>
              <a:buBlip>
                <a:blip r:embed="rId6"/>
              </a:buBlip>
            </a:pPr>
            <a:r>
              <a:rPr lang="de-DE" sz="2000" dirty="0">
                <a:latin typeface="Calibri" panose="020F0502020204030204" pitchFamily="34" charset="0"/>
                <a:cs typeface="Calibri" panose="020F0502020204030204" pitchFamily="34" charset="0"/>
              </a:rPr>
              <a:t>Schüler können nach ihren Vorlieben entscheiden und ihre eigene Show gestalten</a:t>
            </a:r>
          </a:p>
          <a:p>
            <a:pPr marL="342900" lvl="0" indent="-342900" algn="just">
              <a:lnSpc>
                <a:spcPct val="150000"/>
              </a:lnSpc>
              <a:buBlip>
                <a:blip r:embed="rId6"/>
              </a:buBlip>
            </a:pPr>
            <a:endParaRPr lang="en-US" sz="2000" dirty="0">
              <a:latin typeface="Calibri" panose="020F0502020204030204" pitchFamily="34" charset="0"/>
              <a:cs typeface="Calibri" panose="020F0502020204030204" pitchFamily="34" charset="0"/>
            </a:endParaRPr>
          </a:p>
        </p:txBody>
      </p:sp>
      <p:pic>
        <p:nvPicPr>
          <p:cNvPr id="4" name="slide6" descr="slide6">
            <a:hlinkClick r:id="" action="ppaction://media"/>
            <a:extLst>
              <a:ext uri="{FF2B5EF4-FFF2-40B4-BE49-F238E27FC236}">
                <a16:creationId xmlns:a16="http://schemas.microsoft.com/office/drawing/2014/main" id="{11889E33-0067-E24C-A490-D6A71503440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175" y="4763"/>
            <a:ext cx="812800" cy="812800"/>
          </a:xfrm>
          <a:prstGeom prst="rect">
            <a:avLst/>
          </a:prstGeom>
        </p:spPr>
      </p:pic>
    </p:spTree>
    <p:extLst>
      <p:ext uri="{BB962C8B-B14F-4D97-AF65-F5344CB8AC3E}">
        <p14:creationId xmlns:p14="http://schemas.microsoft.com/office/powerpoint/2010/main" val="405235846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1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E79F69-B92B-4698-9F3B-4488A4C35DAC}"/>
              </a:ext>
            </a:extLst>
          </p:cNvPr>
          <p:cNvSpPr>
            <a:spLocks noGrp="1"/>
          </p:cNvSpPr>
          <p:nvPr>
            <p:ph type="title"/>
          </p:nvPr>
        </p:nvSpPr>
        <p:spPr/>
        <p:txBody>
          <a:bodyPr/>
          <a:lstStyle/>
          <a:p>
            <a:r>
              <a:rPr lang="en-US" dirty="0"/>
              <a:t>Best practice 2:</a:t>
            </a:r>
            <a:br>
              <a:rPr lang="en-US" dirty="0"/>
            </a:br>
            <a:r>
              <a:rPr lang="en-US" dirty="0" err="1"/>
              <a:t>Bewegte</a:t>
            </a:r>
            <a:r>
              <a:rPr lang="en-US" dirty="0"/>
              <a:t> </a:t>
            </a:r>
            <a:r>
              <a:rPr lang="en-US" dirty="0" err="1"/>
              <a:t>Vielfalt</a:t>
            </a:r>
            <a:endParaRPr lang="en-US" dirty="0"/>
          </a:p>
        </p:txBody>
      </p:sp>
      <p:sp>
        <p:nvSpPr>
          <p:cNvPr id="7" name="Inhaltsplatzhalter 6">
            <a:extLst>
              <a:ext uri="{FF2B5EF4-FFF2-40B4-BE49-F238E27FC236}">
                <a16:creationId xmlns:a16="http://schemas.microsoft.com/office/drawing/2014/main" id="{E127A09B-5C88-457B-9457-959016BF349E}"/>
              </a:ext>
            </a:extLst>
          </p:cNvPr>
          <p:cNvSpPr>
            <a:spLocks noGrp="1"/>
          </p:cNvSpPr>
          <p:nvPr>
            <p:ph idx="1"/>
          </p:nvPr>
        </p:nvSpPr>
        <p:spPr>
          <a:xfrm>
            <a:off x="1429566" y="2286000"/>
            <a:ext cx="6029325" cy="3810000"/>
          </a:xfrm>
        </p:spPr>
        <p:txBody>
          <a:bodyPr>
            <a:normAutofit/>
          </a:bodyPr>
          <a:lstStyle/>
          <a:p>
            <a:pPr marL="342900" lvl="0" indent="-342900" algn="just">
              <a:lnSpc>
                <a:spcPct val="150000"/>
              </a:lnSpc>
              <a:spcAft>
                <a:spcPts val="0"/>
              </a:spcAft>
              <a:buFont typeface="Symbol" panose="05050102010706020507" pitchFamily="18" charset="2"/>
              <a:buBlip>
                <a:blip r:embed="rId5"/>
              </a:buBlip>
            </a:pPr>
            <a:r>
              <a:rPr lang="de-DE" sz="2000" dirty="0">
                <a:latin typeface="Calibri" panose="020F0502020204030204" pitchFamily="34" charset="0"/>
                <a:cs typeface="Calibri" panose="020F0502020204030204" pitchFamily="34" charset="0"/>
              </a:rPr>
              <a:t>Themengebiete: Antisemitismus, Rassismus und sozioökonomische </a:t>
            </a:r>
            <a:r>
              <a:rPr lang="de-DE" sz="2000" dirty="0" err="1">
                <a:latin typeface="Calibri" panose="020F0502020204030204" pitchFamily="34" charset="0"/>
                <a:cs typeface="Calibri" panose="020F0502020204030204" pitchFamily="34" charset="0"/>
              </a:rPr>
              <a:t>Deklassifizierung</a:t>
            </a:r>
            <a:endParaRPr lang="de-DE" sz="2000" dirty="0">
              <a:latin typeface="Calibri" panose="020F0502020204030204" pitchFamily="34" charset="0"/>
              <a:cs typeface="Calibri" panose="020F0502020204030204" pitchFamily="34" charset="0"/>
            </a:endParaRPr>
          </a:p>
          <a:p>
            <a:pPr marL="342900" lvl="0" indent="-342900" algn="just">
              <a:lnSpc>
                <a:spcPct val="150000"/>
              </a:lnSpc>
              <a:spcAft>
                <a:spcPts val="0"/>
              </a:spcAft>
              <a:buFont typeface="Symbol" panose="05050102010706020507" pitchFamily="18" charset="2"/>
              <a:buBlip>
                <a:blip r:embed="rId5"/>
              </a:buBlip>
            </a:pPr>
            <a:r>
              <a:rPr lang="de-DE" sz="2000" dirty="0">
                <a:latin typeface="Calibri" panose="020F0502020204030204" pitchFamily="34" charset="0"/>
                <a:cs typeface="Calibri" panose="020F0502020204030204" pitchFamily="34" charset="0"/>
              </a:rPr>
              <a:t>Projekttage und Lehrer*</a:t>
            </a:r>
            <a:r>
              <a:rPr lang="de-DE" sz="2000" dirty="0" err="1">
                <a:latin typeface="Calibri" panose="020F0502020204030204" pitchFamily="34" charset="0"/>
                <a:cs typeface="Calibri" panose="020F0502020204030204" pitchFamily="34" charset="0"/>
              </a:rPr>
              <a:t>innentrainings</a:t>
            </a:r>
            <a:endParaRPr lang="de-DE" sz="2000" dirty="0">
              <a:latin typeface="Calibri" panose="020F0502020204030204" pitchFamily="34" charset="0"/>
              <a:cs typeface="Calibri" panose="020F0502020204030204" pitchFamily="34" charset="0"/>
            </a:endParaRPr>
          </a:p>
          <a:p>
            <a:pPr marL="342900" lvl="0" indent="-342900" algn="just">
              <a:lnSpc>
                <a:spcPct val="150000"/>
              </a:lnSpc>
              <a:spcAft>
                <a:spcPts val="0"/>
              </a:spcAft>
              <a:buFont typeface="Symbol" panose="05050102010706020507" pitchFamily="18" charset="2"/>
              <a:buBlip>
                <a:blip r:embed="rId5"/>
              </a:buBlip>
            </a:pPr>
            <a:r>
              <a:rPr lang="de-DE" sz="2000" dirty="0">
                <a:latin typeface="Calibri" panose="020F0502020204030204" pitchFamily="34" charset="0"/>
                <a:cs typeface="Calibri" panose="020F0502020204030204" pitchFamily="34" charset="0"/>
              </a:rPr>
              <a:t>Sensibilisierung der Schüler*innen durch dialogische und kreative Ansätze</a:t>
            </a:r>
          </a:p>
          <a:p>
            <a:pPr marL="342900" lvl="0" indent="-342900" algn="just">
              <a:lnSpc>
                <a:spcPct val="150000"/>
              </a:lnSpc>
              <a:spcAft>
                <a:spcPts val="0"/>
              </a:spcAft>
              <a:buFont typeface="Symbol" panose="05050102010706020507" pitchFamily="18" charset="2"/>
              <a:buBlip>
                <a:blip r:embed="rId5"/>
              </a:buBlip>
            </a:pPr>
            <a:r>
              <a:rPr lang="de-DE" sz="2000" dirty="0">
                <a:latin typeface="Calibri" panose="020F0502020204030204" pitchFamily="34" charset="0"/>
                <a:cs typeface="Calibri" panose="020F0502020204030204" pitchFamily="34" charset="0"/>
              </a:rPr>
              <a:t>Ganzheitlicher, Fächerübergreifender Ansatz</a:t>
            </a:r>
          </a:p>
          <a:p>
            <a:pPr marL="342900" lvl="0" indent="-342900" algn="just">
              <a:lnSpc>
                <a:spcPct val="150000"/>
              </a:lnSpc>
              <a:spcAft>
                <a:spcPts val="0"/>
              </a:spcAft>
              <a:buFont typeface="Symbol" panose="05050102010706020507" pitchFamily="18" charset="2"/>
              <a:buBlip>
                <a:blip r:embed="rId5"/>
              </a:buBlip>
            </a:pPr>
            <a:endParaRPr lang="en-US" sz="2000" dirty="0">
              <a:latin typeface="Calibri" panose="020F0502020204030204" pitchFamily="34" charset="0"/>
              <a:cs typeface="Calibri" panose="020F0502020204030204" pitchFamily="34" charset="0"/>
            </a:endParaRPr>
          </a:p>
          <a:p>
            <a:endParaRPr lang="en-US" dirty="0"/>
          </a:p>
        </p:txBody>
      </p:sp>
      <p:pic>
        <p:nvPicPr>
          <p:cNvPr id="3" name="Grafik 2"/>
          <p:cNvPicPr>
            <a:picLocks noChangeAspect="1"/>
          </p:cNvPicPr>
          <p:nvPr/>
        </p:nvPicPr>
        <p:blipFill>
          <a:blip r:embed="rId6"/>
          <a:stretch>
            <a:fillRect/>
          </a:stretch>
        </p:blipFill>
        <p:spPr>
          <a:xfrm>
            <a:off x="7795498" y="2286000"/>
            <a:ext cx="3068445" cy="34326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slide7" descr="slide7">
            <a:hlinkClick r:id="" action="ppaction://media"/>
            <a:extLst>
              <a:ext uri="{FF2B5EF4-FFF2-40B4-BE49-F238E27FC236}">
                <a16:creationId xmlns:a16="http://schemas.microsoft.com/office/drawing/2014/main" id="{E0FDA004-0000-9443-A9F8-7F1BDFFF595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175" y="6350"/>
            <a:ext cx="812800" cy="812800"/>
          </a:xfrm>
          <a:prstGeom prst="rect">
            <a:avLst/>
          </a:prstGeom>
        </p:spPr>
      </p:pic>
    </p:spTree>
    <p:extLst>
      <p:ext uri="{BB962C8B-B14F-4D97-AF65-F5344CB8AC3E}">
        <p14:creationId xmlns:p14="http://schemas.microsoft.com/office/powerpoint/2010/main" val="406512649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3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PortalVTI">
  <a:themeElements>
    <a:clrScheme name="Earth">
      <a:dk1>
        <a:sysClr val="windowText" lastClr="000000"/>
      </a:dk1>
      <a:lt1>
        <a:sysClr val="window" lastClr="FFFFFF"/>
      </a:lt1>
      <a:dk2>
        <a:srgbClr val="051618"/>
      </a:dk2>
      <a:lt2>
        <a:srgbClr val="E8E8DF"/>
      </a:lt2>
      <a:accent1>
        <a:srgbClr val="2D714C"/>
      </a:accent1>
      <a:accent2>
        <a:srgbClr val="1F7985"/>
      </a:accent2>
      <a:accent3>
        <a:srgbClr val="0D6756"/>
      </a:accent3>
      <a:accent4>
        <a:srgbClr val="40945E"/>
      </a:accent4>
      <a:accent5>
        <a:srgbClr val="389896"/>
      </a:accent5>
      <a:accent6>
        <a:srgbClr val="64924A"/>
      </a:accent6>
      <a:hlink>
        <a:srgbClr val="1F855C"/>
      </a:hlink>
      <a:folHlink>
        <a:srgbClr val="227390"/>
      </a:folHlink>
    </a:clrScheme>
    <a:fontScheme name="Earth">
      <a:majorFont>
        <a:latin typeface="Trade Gothic Next Cond"/>
        <a:ea typeface=""/>
        <a:cs typeface=""/>
      </a:majorFont>
      <a:minorFont>
        <a:latin typeface="Trade Gothic N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rtalVTI" id="{0E0D5035-C7F2-4607-91F4-D5D5F886A15A}" vid="{EAFF3D8B-AC13-4E90-80A9-182200FBC866}"/>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3798</Words>
  <Application>Microsoft Macintosh PowerPoint</Application>
  <PresentationFormat>Breitbild</PresentationFormat>
  <Paragraphs>140</Paragraphs>
  <Slides>12</Slides>
  <Notes>12</Notes>
  <HiddenSlides>0</HiddenSlides>
  <MMClips>11</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12</vt:i4>
      </vt:variant>
    </vt:vector>
  </HeadingPairs>
  <TitlesOfParts>
    <vt:vector size="19" baseType="lpstr">
      <vt:lpstr>Arial</vt:lpstr>
      <vt:lpstr>Calibri</vt:lpstr>
      <vt:lpstr>Symbol</vt:lpstr>
      <vt:lpstr>Times New Roman</vt:lpstr>
      <vt:lpstr>Trade Gothic Next Cond</vt:lpstr>
      <vt:lpstr>Trade Gothic Next Light</vt:lpstr>
      <vt:lpstr>PortalVTI</vt:lpstr>
      <vt:lpstr>Webinar 2 Whole School Approach</vt:lpstr>
      <vt:lpstr>Agenda</vt:lpstr>
      <vt:lpstr>Was wird unter dem whole school approach verstanden? </vt:lpstr>
      <vt:lpstr>die Ziele eines ganzheitlichen Ansatzes zur Schulentwicklung</vt:lpstr>
      <vt:lpstr>der Mehrwert eines ganzheitlichen Ansatzes zur Schulentwicklung</vt:lpstr>
      <vt:lpstr>Anknüpfpunkte für kooperationen</vt:lpstr>
      <vt:lpstr>Anknüpfpunkte für kooperationen</vt:lpstr>
      <vt:lpstr>Best practice 1: Instant Acts</vt:lpstr>
      <vt:lpstr>Best practice 2: Bewegte Vielfalt</vt:lpstr>
      <vt:lpstr>Best practice 3: Schule ohne Rassismus</vt:lpstr>
      <vt:lpstr>Quellen und Literaturtipps</vt:lpstr>
      <vt:lpstr>Webinar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IO5 – Webinar 2</dc:title>
  <dc:creator>Timon Foss-Jähn</dc:creator>
  <cp:lastModifiedBy>Ronja Kummer</cp:lastModifiedBy>
  <cp:revision>20</cp:revision>
  <cp:lastPrinted>2021-10-12T10:27:19Z</cp:lastPrinted>
  <dcterms:created xsi:type="dcterms:W3CDTF">2021-06-08T09:13:08Z</dcterms:created>
  <dcterms:modified xsi:type="dcterms:W3CDTF">2022-04-22T09:01:40Z</dcterms:modified>
</cp:coreProperties>
</file>