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40"/>
  </p:notesMasterIdLst>
  <p:sldIdLst>
    <p:sldId id="256" r:id="rId4"/>
    <p:sldId id="257" r:id="rId5"/>
    <p:sldId id="260" r:id="rId6"/>
    <p:sldId id="268" r:id="rId7"/>
    <p:sldId id="269" r:id="rId8"/>
    <p:sldId id="272" r:id="rId9"/>
    <p:sldId id="273" r:id="rId10"/>
    <p:sldId id="274" r:id="rId11"/>
    <p:sldId id="275" r:id="rId12"/>
    <p:sldId id="276" r:id="rId13"/>
    <p:sldId id="277" r:id="rId14"/>
    <p:sldId id="278" r:id="rId15"/>
    <p:sldId id="279" r:id="rId16"/>
    <p:sldId id="280" r:id="rId17"/>
    <p:sldId id="281" r:id="rId18"/>
    <p:sldId id="282" r:id="rId19"/>
    <p:sldId id="283" r:id="rId20"/>
    <p:sldId id="284" r:id="rId21"/>
    <p:sldId id="286" r:id="rId22"/>
    <p:sldId id="287" r:id="rId23"/>
    <p:sldId id="288" r:id="rId24"/>
    <p:sldId id="285" r:id="rId25"/>
    <p:sldId id="291" r:id="rId26"/>
    <p:sldId id="290" r:id="rId27"/>
    <p:sldId id="289" r:id="rId28"/>
    <p:sldId id="294" r:id="rId29"/>
    <p:sldId id="292" r:id="rId30"/>
    <p:sldId id="295" r:id="rId31"/>
    <p:sldId id="296" r:id="rId32"/>
    <p:sldId id="297" r:id="rId33"/>
    <p:sldId id="293" r:id="rId34"/>
    <p:sldId id="298" r:id="rId35"/>
    <p:sldId id="299" r:id="rId36"/>
    <p:sldId id="300" r:id="rId37"/>
    <p:sldId id="301" r:id="rId38"/>
    <p:sldId id="271" r:id="rId39"/>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na Frey" initials="LF" lastIdx="2" clrIdx="0">
    <p:extLst>
      <p:ext uri="{19B8F6BF-5375-455C-9EA6-DF929625EA0E}">
        <p15:presenceInfo xmlns:p15="http://schemas.microsoft.com/office/powerpoint/2012/main" userId="4ff3e4e6b989e20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4BA5"/>
    <a:srgbClr val="C5D3F3"/>
    <a:srgbClr val="8DA9E7"/>
    <a:srgbClr val="94AEE8"/>
    <a:srgbClr val="678C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48"/>
  </p:normalViewPr>
  <p:slideViewPr>
    <p:cSldViewPr snapToGrid="0">
      <p:cViewPr varScale="1">
        <p:scale>
          <a:sx n="68" d="100"/>
          <a:sy n="68" d="100"/>
        </p:scale>
        <p:origin x="8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84AB05-5B94-4700-8A61-168E9D0D0985}"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de-DE"/>
        </a:p>
      </dgm:t>
    </dgm:pt>
    <dgm:pt modelId="{65263F44-3342-45FF-BC3E-F971E90AC5B1}">
      <dgm:prSet custT="1"/>
      <dgm:spPr>
        <a:solidFill>
          <a:srgbClr val="9AC87A"/>
        </a:solidFill>
      </dgm:spPr>
      <dgm:t>
        <a:bodyPr/>
        <a:lstStyle/>
        <a:p>
          <a:r>
            <a:rPr lang="de-DE" sz="1200" b="1" dirty="0">
              <a:solidFill>
                <a:schemeClr val="tx1"/>
              </a:solidFill>
            </a:rPr>
            <a:t>Map of the possibilities</a:t>
          </a:r>
        </a:p>
      </dgm:t>
    </dgm:pt>
    <dgm:pt modelId="{9FA6B138-C518-4A96-B17E-49F9C80CB9BD}" type="parTrans" cxnId="{3E3AFB16-0B59-4301-856B-09C532538A60}">
      <dgm:prSet/>
      <dgm:spPr/>
      <dgm:t>
        <a:bodyPr/>
        <a:lstStyle/>
        <a:p>
          <a:endParaRPr lang="de-DE" sz="3600" b="1">
            <a:solidFill>
              <a:schemeClr val="tx1"/>
            </a:solidFill>
          </a:endParaRPr>
        </a:p>
      </dgm:t>
    </dgm:pt>
    <dgm:pt modelId="{09927456-D657-4EFD-98A1-2DA4B7B1BDBA}" type="sibTrans" cxnId="{3E3AFB16-0B59-4301-856B-09C532538A60}">
      <dgm:prSet/>
      <dgm:spPr/>
      <dgm:t>
        <a:bodyPr/>
        <a:lstStyle/>
        <a:p>
          <a:endParaRPr lang="de-DE" sz="3600" b="1">
            <a:solidFill>
              <a:schemeClr val="tx1"/>
            </a:solidFill>
          </a:endParaRPr>
        </a:p>
      </dgm:t>
    </dgm:pt>
    <dgm:pt modelId="{9B8D8177-4DF9-490A-A4FE-20F263607856}">
      <dgm:prSet custT="1"/>
      <dgm:spPr>
        <a:solidFill>
          <a:srgbClr val="9AC87A"/>
        </a:solidFill>
      </dgm:spPr>
      <dgm:t>
        <a:bodyPr/>
        <a:lstStyle/>
        <a:p>
          <a:r>
            <a:rPr lang="de-DE" sz="1200" b="1" dirty="0">
              <a:solidFill>
                <a:schemeClr val="tx1"/>
              </a:solidFill>
            </a:rPr>
            <a:t>Verdict</a:t>
          </a:r>
        </a:p>
      </dgm:t>
    </dgm:pt>
    <dgm:pt modelId="{7C30C670-EE0B-4F8B-8CED-80B7AD2BF3C8}" type="parTrans" cxnId="{839DD6A1-A63E-49E7-B63E-3A736069E4A1}">
      <dgm:prSet/>
      <dgm:spPr/>
      <dgm:t>
        <a:bodyPr/>
        <a:lstStyle/>
        <a:p>
          <a:endParaRPr lang="de-DE" sz="3600" b="1">
            <a:solidFill>
              <a:schemeClr val="tx1"/>
            </a:solidFill>
          </a:endParaRPr>
        </a:p>
      </dgm:t>
    </dgm:pt>
    <dgm:pt modelId="{BB31B62E-9177-459B-BFA7-16DF19490B81}" type="sibTrans" cxnId="{839DD6A1-A63E-49E7-B63E-3A736069E4A1}">
      <dgm:prSet/>
      <dgm:spPr/>
      <dgm:t>
        <a:bodyPr/>
        <a:lstStyle/>
        <a:p>
          <a:endParaRPr lang="de-DE" sz="3600" b="1">
            <a:solidFill>
              <a:schemeClr val="tx1"/>
            </a:solidFill>
          </a:endParaRPr>
        </a:p>
      </dgm:t>
    </dgm:pt>
    <dgm:pt modelId="{670E6E35-9D06-4B4E-9C43-006FA1C57382}">
      <dgm:prSet custT="1"/>
      <dgm:spPr/>
      <dgm:t>
        <a:bodyPr/>
        <a:lstStyle/>
        <a:p>
          <a:r>
            <a:rPr lang="de-DE" sz="1200" b="1" dirty="0">
              <a:solidFill>
                <a:schemeClr val="bg2"/>
              </a:solidFill>
            </a:rPr>
            <a:t>Reality</a:t>
          </a:r>
        </a:p>
      </dgm:t>
    </dgm:pt>
    <dgm:pt modelId="{54FF2650-5BE8-4D49-A304-8A28446F12AD}" type="parTrans" cxnId="{86116902-EC3D-41D6-8F12-B9A3D1D49FC4}">
      <dgm:prSet/>
      <dgm:spPr/>
      <dgm:t>
        <a:bodyPr/>
        <a:lstStyle/>
        <a:p>
          <a:endParaRPr lang="de-DE" sz="3600" b="1">
            <a:solidFill>
              <a:schemeClr val="tx1"/>
            </a:solidFill>
          </a:endParaRPr>
        </a:p>
      </dgm:t>
    </dgm:pt>
    <dgm:pt modelId="{0E49F804-76E4-4AEE-901E-186B26BCD6D3}" type="sibTrans" cxnId="{86116902-EC3D-41D6-8F12-B9A3D1D49FC4}">
      <dgm:prSet/>
      <dgm:spPr>
        <a:solidFill>
          <a:schemeClr val="bg1">
            <a:lumMod val="90000"/>
          </a:schemeClr>
        </a:solidFill>
        <a:ln>
          <a:solidFill>
            <a:schemeClr val="bg1">
              <a:lumMod val="90000"/>
            </a:schemeClr>
          </a:solidFill>
        </a:ln>
      </dgm:spPr>
      <dgm:t>
        <a:bodyPr/>
        <a:lstStyle/>
        <a:p>
          <a:endParaRPr lang="de-DE" sz="3600" b="1">
            <a:solidFill>
              <a:schemeClr val="tx1"/>
            </a:solidFill>
          </a:endParaRPr>
        </a:p>
      </dgm:t>
    </dgm:pt>
    <dgm:pt modelId="{6FC991EA-718C-4F1A-BEAB-09BB94AB11C7}">
      <dgm:prSet custT="1"/>
      <dgm:spPr/>
      <dgm:t>
        <a:bodyPr/>
        <a:lstStyle/>
        <a:p>
          <a:r>
            <a:rPr lang="de-DE" sz="1200" b="1" dirty="0">
              <a:solidFill>
                <a:schemeClr val="bg2"/>
              </a:solidFill>
            </a:rPr>
            <a:t>Real model</a:t>
          </a:r>
        </a:p>
      </dgm:t>
    </dgm:pt>
    <dgm:pt modelId="{48BC17F7-58AD-420E-8B7A-EA1ECC4CF44B}" type="parTrans" cxnId="{A2154C08-3489-446D-92F4-8D631C82C4C0}">
      <dgm:prSet/>
      <dgm:spPr/>
      <dgm:t>
        <a:bodyPr/>
        <a:lstStyle/>
        <a:p>
          <a:endParaRPr lang="de-DE" sz="3600" b="1">
            <a:solidFill>
              <a:schemeClr val="tx1"/>
            </a:solidFill>
          </a:endParaRPr>
        </a:p>
      </dgm:t>
    </dgm:pt>
    <dgm:pt modelId="{4B9320D0-A1DA-4819-B3CA-3B4AE0EC879F}" type="sibTrans" cxnId="{A2154C08-3489-446D-92F4-8D631C82C4C0}">
      <dgm:prSet/>
      <dgm:spPr/>
      <dgm:t>
        <a:bodyPr/>
        <a:lstStyle/>
        <a:p>
          <a:endParaRPr lang="de-DE" sz="3600" b="1">
            <a:solidFill>
              <a:schemeClr val="tx1"/>
            </a:solidFill>
          </a:endParaRPr>
        </a:p>
      </dgm:t>
    </dgm:pt>
    <dgm:pt modelId="{15DB8720-0716-471F-9073-1BCA9BEFDA61}">
      <dgm:prSet custT="1"/>
      <dgm:spPr/>
      <dgm:t>
        <a:bodyPr/>
        <a:lstStyle/>
        <a:p>
          <a:r>
            <a:rPr lang="de-DE" sz="1200" b="1" dirty="0">
              <a:solidFill>
                <a:schemeClr val="bg2"/>
              </a:solidFill>
            </a:rPr>
            <a:t>Mathematical model/ </a:t>
          </a:r>
          <a:r>
            <a:rPr lang="de-DE" sz="1200" b="1" noProof="0" dirty="0">
              <a:solidFill>
                <a:schemeClr val="bg2"/>
              </a:solidFill>
            </a:rPr>
            <a:t>problem</a:t>
          </a:r>
        </a:p>
      </dgm:t>
    </dgm:pt>
    <dgm:pt modelId="{B8C9C188-00AE-4699-BBCB-3CD4A1F743F7}" type="parTrans" cxnId="{05373085-E5B5-4672-8CA8-AAE9A16FB2BE}">
      <dgm:prSet/>
      <dgm:spPr/>
      <dgm:t>
        <a:bodyPr/>
        <a:lstStyle/>
        <a:p>
          <a:endParaRPr lang="de-DE" sz="3600" b="1">
            <a:solidFill>
              <a:schemeClr val="tx1"/>
            </a:solidFill>
          </a:endParaRPr>
        </a:p>
      </dgm:t>
    </dgm:pt>
    <dgm:pt modelId="{D54CBC90-BB51-41D5-A6F9-98998698FF29}" type="sibTrans" cxnId="{05373085-E5B5-4672-8CA8-AAE9A16FB2BE}">
      <dgm:prSet/>
      <dgm:spPr/>
      <dgm:t>
        <a:bodyPr/>
        <a:lstStyle/>
        <a:p>
          <a:endParaRPr lang="de-DE" sz="3600" b="1">
            <a:solidFill>
              <a:schemeClr val="tx1"/>
            </a:solidFill>
          </a:endParaRPr>
        </a:p>
      </dgm:t>
    </dgm:pt>
    <dgm:pt modelId="{914921C3-8DB0-43F2-9AB9-4A84691D0D19}">
      <dgm:prSet custT="1"/>
      <dgm:spPr/>
      <dgm:t>
        <a:bodyPr/>
        <a:lstStyle/>
        <a:p>
          <a:r>
            <a:rPr lang="de-DE" sz="1200" b="1" dirty="0">
              <a:solidFill>
                <a:schemeClr val="bg2"/>
              </a:solidFill>
            </a:rPr>
            <a:t>Mathematical result</a:t>
          </a:r>
        </a:p>
      </dgm:t>
    </dgm:pt>
    <dgm:pt modelId="{BFCE59A5-20CD-4FCF-B0D5-20EF9730FAD8}" type="parTrans" cxnId="{A65A7ABB-9F23-42DC-A9C0-906B34770E6D}">
      <dgm:prSet/>
      <dgm:spPr/>
      <dgm:t>
        <a:bodyPr/>
        <a:lstStyle/>
        <a:p>
          <a:endParaRPr lang="de-DE" sz="3600" b="1">
            <a:solidFill>
              <a:schemeClr val="tx1"/>
            </a:solidFill>
          </a:endParaRPr>
        </a:p>
      </dgm:t>
    </dgm:pt>
    <dgm:pt modelId="{92E0B470-17DA-4CDC-80F3-A2D8CEFC9932}" type="sibTrans" cxnId="{A65A7ABB-9F23-42DC-A9C0-906B34770E6D}">
      <dgm:prSet/>
      <dgm:spPr/>
      <dgm:t>
        <a:bodyPr/>
        <a:lstStyle/>
        <a:p>
          <a:endParaRPr lang="de-DE" sz="3600" b="1">
            <a:solidFill>
              <a:schemeClr val="tx1"/>
            </a:solidFill>
          </a:endParaRPr>
        </a:p>
      </dgm:t>
    </dgm:pt>
    <dgm:pt modelId="{FFD35A61-354E-40D0-8F48-0150A6607E28}">
      <dgm:prSet custT="1"/>
      <dgm:spPr/>
      <dgm:t>
        <a:bodyPr/>
        <a:lstStyle/>
        <a:p>
          <a:r>
            <a:rPr lang="de-DE" sz="1200" b="1" dirty="0">
              <a:solidFill>
                <a:schemeClr val="bg2"/>
              </a:solidFill>
            </a:rPr>
            <a:t>Real result</a:t>
          </a:r>
        </a:p>
      </dgm:t>
    </dgm:pt>
    <dgm:pt modelId="{6E97B0E5-4D9A-45E7-A8DA-8C53D6591C0F}" type="parTrans" cxnId="{A529BE3E-366C-4446-8EA1-E5D0E2620BB9}">
      <dgm:prSet/>
      <dgm:spPr/>
      <dgm:t>
        <a:bodyPr/>
        <a:lstStyle/>
        <a:p>
          <a:endParaRPr lang="de-DE" sz="3600" b="1">
            <a:solidFill>
              <a:schemeClr val="tx1"/>
            </a:solidFill>
          </a:endParaRPr>
        </a:p>
      </dgm:t>
    </dgm:pt>
    <dgm:pt modelId="{47B8AC0E-33BB-4DED-83D9-56D7CB95CE53}" type="sibTrans" cxnId="{A529BE3E-366C-4446-8EA1-E5D0E2620BB9}">
      <dgm:prSet/>
      <dgm:spPr/>
      <dgm:t>
        <a:bodyPr/>
        <a:lstStyle/>
        <a:p>
          <a:endParaRPr lang="de-DE" sz="3600" b="1">
            <a:solidFill>
              <a:schemeClr val="tx1"/>
            </a:solidFill>
          </a:endParaRPr>
        </a:p>
      </dgm:t>
    </dgm:pt>
    <dgm:pt modelId="{5EE50FC2-98D5-41EE-A3C0-0333A4D904BC}">
      <dgm:prSet custT="1"/>
      <dgm:spPr/>
      <dgm:t>
        <a:bodyPr/>
        <a:lstStyle/>
        <a:p>
          <a:r>
            <a:rPr lang="de-DE" sz="1200" b="1" dirty="0">
              <a:solidFill>
                <a:schemeClr val="bg2"/>
              </a:solidFill>
            </a:rPr>
            <a:t>Situation model</a:t>
          </a:r>
        </a:p>
      </dgm:t>
    </dgm:pt>
    <dgm:pt modelId="{5FBD766A-218F-41A6-91D0-5E4F6F8DCB2C}" type="parTrans" cxnId="{7EFBBA12-CF4B-4C48-BDBA-1DEEC6EC0699}">
      <dgm:prSet/>
      <dgm:spPr/>
      <dgm:t>
        <a:bodyPr/>
        <a:lstStyle/>
        <a:p>
          <a:endParaRPr lang="de-DE" sz="3600" b="1">
            <a:solidFill>
              <a:schemeClr val="tx1"/>
            </a:solidFill>
          </a:endParaRPr>
        </a:p>
      </dgm:t>
    </dgm:pt>
    <dgm:pt modelId="{43BB5D8E-56AF-4CBF-BA22-6EBAC2EE6B58}" type="sibTrans" cxnId="{7EFBBA12-CF4B-4C48-BDBA-1DEEC6EC0699}">
      <dgm:prSet/>
      <dgm:spPr/>
      <dgm:t>
        <a:bodyPr/>
        <a:lstStyle/>
        <a:p>
          <a:endParaRPr lang="de-DE" sz="3600" b="1">
            <a:solidFill>
              <a:schemeClr val="tx1"/>
            </a:solidFill>
          </a:endParaRPr>
        </a:p>
      </dgm:t>
    </dgm:pt>
    <dgm:pt modelId="{3C6ED8DA-C2C2-46F7-BF7F-7C3AE2E8DFCC}" type="pres">
      <dgm:prSet presAssocID="{A884AB05-5B94-4700-8A61-168E9D0D0985}" presName="Name0" presStyleCnt="0">
        <dgm:presLayoutVars>
          <dgm:dir/>
          <dgm:resizeHandles val="exact"/>
        </dgm:presLayoutVars>
      </dgm:prSet>
      <dgm:spPr/>
    </dgm:pt>
    <dgm:pt modelId="{2FAF1FD5-02CC-4AAA-BA9F-F5B7F3E4CFC3}" type="pres">
      <dgm:prSet presAssocID="{A884AB05-5B94-4700-8A61-168E9D0D0985}" presName="cycle" presStyleCnt="0"/>
      <dgm:spPr/>
    </dgm:pt>
    <dgm:pt modelId="{DE04E474-7A71-46F1-9856-6BFC180B2973}" type="pres">
      <dgm:prSet presAssocID="{670E6E35-9D06-4B4E-9C43-006FA1C57382}" presName="nodeFirstNode" presStyleLbl="node1" presStyleIdx="0" presStyleCnt="8" custRadScaleRad="158643" custRadScaleInc="-219118">
        <dgm:presLayoutVars>
          <dgm:bulletEnabled val="1"/>
        </dgm:presLayoutVars>
      </dgm:prSet>
      <dgm:spPr/>
    </dgm:pt>
    <dgm:pt modelId="{4D0637A6-3C5B-46CA-A835-189810CD920B}" type="pres">
      <dgm:prSet presAssocID="{0E49F804-76E4-4AEE-901E-186B26BCD6D3}" presName="sibTransFirstNode" presStyleLbl="bgShp" presStyleIdx="0" presStyleCnt="1" custAng="1706338" custLinFactNeighborX="82467" custLinFactNeighborY="-33603"/>
      <dgm:spPr/>
    </dgm:pt>
    <dgm:pt modelId="{0E4848B8-BA92-480A-AEBA-56C7E826EAA3}" type="pres">
      <dgm:prSet presAssocID="{5EE50FC2-98D5-41EE-A3C0-0333A4D904BC}" presName="nodeFollowingNodes" presStyleLbl="node1" presStyleIdx="1" presStyleCnt="8" custRadScaleRad="88615" custRadScaleInc="-268419">
        <dgm:presLayoutVars>
          <dgm:bulletEnabled val="1"/>
        </dgm:presLayoutVars>
      </dgm:prSet>
      <dgm:spPr/>
    </dgm:pt>
    <dgm:pt modelId="{5D7080EA-9FDD-4EDD-B314-427DA08B3262}" type="pres">
      <dgm:prSet presAssocID="{6FC991EA-718C-4F1A-BEAB-09BB94AB11C7}" presName="nodeFollowingNodes" presStyleLbl="node1" presStyleIdx="2" presStyleCnt="8" custRadScaleRad="59781" custRadScaleInc="-247863">
        <dgm:presLayoutVars>
          <dgm:bulletEnabled val="1"/>
        </dgm:presLayoutVars>
      </dgm:prSet>
      <dgm:spPr/>
    </dgm:pt>
    <dgm:pt modelId="{3E291BE8-9AAD-4863-BCB0-EE24B18C53D8}" type="pres">
      <dgm:prSet presAssocID="{15DB8720-0716-471F-9073-1BCA9BEFDA61}" presName="nodeFollowingNodes" presStyleLbl="node1" presStyleIdx="3" presStyleCnt="8" custRadScaleRad="137802" custRadScaleInc="-189877">
        <dgm:presLayoutVars>
          <dgm:bulletEnabled val="1"/>
        </dgm:presLayoutVars>
      </dgm:prSet>
      <dgm:spPr/>
    </dgm:pt>
    <dgm:pt modelId="{13A6BAD2-76B5-4AF8-AA39-4E7563C4A773}" type="pres">
      <dgm:prSet presAssocID="{914921C3-8DB0-43F2-9AB9-4A84691D0D19}" presName="nodeFollowingNodes" presStyleLbl="node1" presStyleIdx="4" presStyleCnt="8" custRadScaleRad="162855" custRadScaleInc="-151343">
        <dgm:presLayoutVars>
          <dgm:bulletEnabled val="1"/>
        </dgm:presLayoutVars>
      </dgm:prSet>
      <dgm:spPr/>
    </dgm:pt>
    <dgm:pt modelId="{D998250B-A629-4759-947C-E557D7492BE8}" type="pres">
      <dgm:prSet presAssocID="{FFD35A61-354E-40D0-8F48-0150A6607E28}" presName="nodeFollowingNodes" presStyleLbl="node1" presStyleIdx="5" presStyleCnt="8" custRadScaleRad="83098" custRadScaleInc="-108472">
        <dgm:presLayoutVars>
          <dgm:bulletEnabled val="1"/>
        </dgm:presLayoutVars>
      </dgm:prSet>
      <dgm:spPr/>
    </dgm:pt>
    <dgm:pt modelId="{8D47CE13-7E0B-48AE-AD87-B1CD6116E270}" type="pres">
      <dgm:prSet presAssocID="{65263F44-3342-45FF-BC3E-F971E90AC5B1}" presName="nodeFollowingNodes" presStyleLbl="node1" presStyleIdx="6" presStyleCnt="8" custRadScaleRad="119422" custRadScaleInc="-94619">
        <dgm:presLayoutVars>
          <dgm:bulletEnabled val="1"/>
        </dgm:presLayoutVars>
      </dgm:prSet>
      <dgm:spPr/>
    </dgm:pt>
    <dgm:pt modelId="{F11F5040-307D-4F70-B89E-60A24B472679}" type="pres">
      <dgm:prSet presAssocID="{9B8D8177-4DF9-490A-A4FE-20F263607856}" presName="nodeFollowingNodes" presStyleLbl="node1" presStyleIdx="7" presStyleCnt="8" custRadScaleRad="134023" custRadScaleInc="-152008">
        <dgm:presLayoutVars>
          <dgm:bulletEnabled val="1"/>
        </dgm:presLayoutVars>
      </dgm:prSet>
      <dgm:spPr/>
    </dgm:pt>
  </dgm:ptLst>
  <dgm:cxnLst>
    <dgm:cxn modelId="{86116902-EC3D-41D6-8F12-B9A3D1D49FC4}" srcId="{A884AB05-5B94-4700-8A61-168E9D0D0985}" destId="{670E6E35-9D06-4B4E-9C43-006FA1C57382}" srcOrd="0" destOrd="0" parTransId="{54FF2650-5BE8-4D49-A304-8A28446F12AD}" sibTransId="{0E49F804-76E4-4AEE-901E-186B26BCD6D3}"/>
    <dgm:cxn modelId="{A2154C08-3489-446D-92F4-8D631C82C4C0}" srcId="{A884AB05-5B94-4700-8A61-168E9D0D0985}" destId="{6FC991EA-718C-4F1A-BEAB-09BB94AB11C7}" srcOrd="2" destOrd="0" parTransId="{48BC17F7-58AD-420E-8B7A-EA1ECC4CF44B}" sibTransId="{4B9320D0-A1DA-4819-B3CA-3B4AE0EC879F}"/>
    <dgm:cxn modelId="{7EFBBA12-CF4B-4C48-BDBA-1DEEC6EC0699}" srcId="{A884AB05-5B94-4700-8A61-168E9D0D0985}" destId="{5EE50FC2-98D5-41EE-A3C0-0333A4D904BC}" srcOrd="1" destOrd="0" parTransId="{5FBD766A-218F-41A6-91D0-5E4F6F8DCB2C}" sibTransId="{43BB5D8E-56AF-4CBF-BA22-6EBAC2EE6B58}"/>
    <dgm:cxn modelId="{3E3AFB16-0B59-4301-856B-09C532538A60}" srcId="{A884AB05-5B94-4700-8A61-168E9D0D0985}" destId="{65263F44-3342-45FF-BC3E-F971E90AC5B1}" srcOrd="6" destOrd="0" parTransId="{9FA6B138-C518-4A96-B17E-49F9C80CB9BD}" sibTransId="{09927456-D657-4EFD-98A1-2DA4B7B1BDBA}"/>
    <dgm:cxn modelId="{3207561A-6E66-4D8D-ADA4-28C3C379EDD7}" type="presOf" srcId="{FFD35A61-354E-40D0-8F48-0150A6607E28}" destId="{D998250B-A629-4759-947C-E557D7492BE8}" srcOrd="0" destOrd="0" presId="urn:microsoft.com/office/officeart/2005/8/layout/cycle3"/>
    <dgm:cxn modelId="{45227024-617D-434B-AD81-8EEBC3997826}" type="presOf" srcId="{0E49F804-76E4-4AEE-901E-186B26BCD6D3}" destId="{4D0637A6-3C5B-46CA-A835-189810CD920B}" srcOrd="0" destOrd="0" presId="urn:microsoft.com/office/officeart/2005/8/layout/cycle3"/>
    <dgm:cxn modelId="{808B2F3E-EA63-46A8-A7F8-712AD7568D97}" type="presOf" srcId="{A884AB05-5B94-4700-8A61-168E9D0D0985}" destId="{3C6ED8DA-C2C2-46F7-BF7F-7C3AE2E8DFCC}" srcOrd="0" destOrd="0" presId="urn:microsoft.com/office/officeart/2005/8/layout/cycle3"/>
    <dgm:cxn modelId="{A529BE3E-366C-4446-8EA1-E5D0E2620BB9}" srcId="{A884AB05-5B94-4700-8A61-168E9D0D0985}" destId="{FFD35A61-354E-40D0-8F48-0150A6607E28}" srcOrd="5" destOrd="0" parTransId="{6E97B0E5-4D9A-45E7-A8DA-8C53D6591C0F}" sibTransId="{47B8AC0E-33BB-4DED-83D9-56D7CB95CE53}"/>
    <dgm:cxn modelId="{884BF75E-1FE2-408A-855B-E7141DD2EA1A}" type="presOf" srcId="{65263F44-3342-45FF-BC3E-F971E90AC5B1}" destId="{8D47CE13-7E0B-48AE-AD87-B1CD6116E270}" srcOrd="0" destOrd="0" presId="urn:microsoft.com/office/officeart/2005/8/layout/cycle3"/>
    <dgm:cxn modelId="{9B05E549-42F5-4684-A6D6-823F16FF8E75}" type="presOf" srcId="{15DB8720-0716-471F-9073-1BCA9BEFDA61}" destId="{3E291BE8-9AAD-4863-BCB0-EE24B18C53D8}" srcOrd="0" destOrd="0" presId="urn:microsoft.com/office/officeart/2005/8/layout/cycle3"/>
    <dgm:cxn modelId="{80EF7E53-A004-4EAC-87AE-57AE8967BBA1}" type="presOf" srcId="{6FC991EA-718C-4F1A-BEAB-09BB94AB11C7}" destId="{5D7080EA-9FDD-4EDD-B314-427DA08B3262}" srcOrd="0" destOrd="0" presId="urn:microsoft.com/office/officeart/2005/8/layout/cycle3"/>
    <dgm:cxn modelId="{A03CA978-A201-4653-9CEE-BC3282BF7888}" type="presOf" srcId="{670E6E35-9D06-4B4E-9C43-006FA1C57382}" destId="{DE04E474-7A71-46F1-9856-6BFC180B2973}" srcOrd="0" destOrd="0" presId="urn:microsoft.com/office/officeart/2005/8/layout/cycle3"/>
    <dgm:cxn modelId="{05373085-E5B5-4672-8CA8-AAE9A16FB2BE}" srcId="{A884AB05-5B94-4700-8A61-168E9D0D0985}" destId="{15DB8720-0716-471F-9073-1BCA9BEFDA61}" srcOrd="3" destOrd="0" parTransId="{B8C9C188-00AE-4699-BBCB-3CD4A1F743F7}" sibTransId="{D54CBC90-BB51-41D5-A6F9-98998698FF29}"/>
    <dgm:cxn modelId="{D80D3786-4472-4AE5-9BEA-D9C8F5718F76}" type="presOf" srcId="{914921C3-8DB0-43F2-9AB9-4A84691D0D19}" destId="{13A6BAD2-76B5-4AF8-AA39-4E7563C4A773}" srcOrd="0" destOrd="0" presId="urn:microsoft.com/office/officeart/2005/8/layout/cycle3"/>
    <dgm:cxn modelId="{D844608E-DBB4-4D30-A9E6-8AE6272595AC}" type="presOf" srcId="{9B8D8177-4DF9-490A-A4FE-20F263607856}" destId="{F11F5040-307D-4F70-B89E-60A24B472679}" srcOrd="0" destOrd="0" presId="urn:microsoft.com/office/officeart/2005/8/layout/cycle3"/>
    <dgm:cxn modelId="{56C2FA8E-6780-4993-9F66-33C1DF366BD1}" type="presOf" srcId="{5EE50FC2-98D5-41EE-A3C0-0333A4D904BC}" destId="{0E4848B8-BA92-480A-AEBA-56C7E826EAA3}" srcOrd="0" destOrd="0" presId="urn:microsoft.com/office/officeart/2005/8/layout/cycle3"/>
    <dgm:cxn modelId="{839DD6A1-A63E-49E7-B63E-3A736069E4A1}" srcId="{A884AB05-5B94-4700-8A61-168E9D0D0985}" destId="{9B8D8177-4DF9-490A-A4FE-20F263607856}" srcOrd="7" destOrd="0" parTransId="{7C30C670-EE0B-4F8B-8CED-80B7AD2BF3C8}" sibTransId="{BB31B62E-9177-459B-BFA7-16DF19490B81}"/>
    <dgm:cxn modelId="{A65A7ABB-9F23-42DC-A9C0-906B34770E6D}" srcId="{A884AB05-5B94-4700-8A61-168E9D0D0985}" destId="{914921C3-8DB0-43F2-9AB9-4A84691D0D19}" srcOrd="4" destOrd="0" parTransId="{BFCE59A5-20CD-4FCF-B0D5-20EF9730FAD8}" sibTransId="{92E0B470-17DA-4CDC-80F3-A2D8CEFC9932}"/>
    <dgm:cxn modelId="{BAA8EC4F-F11B-4A58-BD3F-DB58FBBB8E88}" type="presParOf" srcId="{3C6ED8DA-C2C2-46F7-BF7F-7C3AE2E8DFCC}" destId="{2FAF1FD5-02CC-4AAA-BA9F-F5B7F3E4CFC3}" srcOrd="0" destOrd="0" presId="urn:microsoft.com/office/officeart/2005/8/layout/cycle3"/>
    <dgm:cxn modelId="{A81B5658-582F-4923-8FA9-D219DBDF6FD6}" type="presParOf" srcId="{2FAF1FD5-02CC-4AAA-BA9F-F5B7F3E4CFC3}" destId="{DE04E474-7A71-46F1-9856-6BFC180B2973}" srcOrd="0" destOrd="0" presId="urn:microsoft.com/office/officeart/2005/8/layout/cycle3"/>
    <dgm:cxn modelId="{7ADC3AD8-EB91-40CC-A76F-D9A1C3B37FCF}" type="presParOf" srcId="{2FAF1FD5-02CC-4AAA-BA9F-F5B7F3E4CFC3}" destId="{4D0637A6-3C5B-46CA-A835-189810CD920B}" srcOrd="1" destOrd="0" presId="urn:microsoft.com/office/officeart/2005/8/layout/cycle3"/>
    <dgm:cxn modelId="{36340EA8-6B24-40CE-AFD2-00EB6A663546}" type="presParOf" srcId="{2FAF1FD5-02CC-4AAA-BA9F-F5B7F3E4CFC3}" destId="{0E4848B8-BA92-480A-AEBA-56C7E826EAA3}" srcOrd="2" destOrd="0" presId="urn:microsoft.com/office/officeart/2005/8/layout/cycle3"/>
    <dgm:cxn modelId="{5F079187-A74B-47C3-B02A-DFB71802D329}" type="presParOf" srcId="{2FAF1FD5-02CC-4AAA-BA9F-F5B7F3E4CFC3}" destId="{5D7080EA-9FDD-4EDD-B314-427DA08B3262}" srcOrd="3" destOrd="0" presId="urn:microsoft.com/office/officeart/2005/8/layout/cycle3"/>
    <dgm:cxn modelId="{4DAA46D8-CF4F-4F25-8790-304A0B4AF206}" type="presParOf" srcId="{2FAF1FD5-02CC-4AAA-BA9F-F5B7F3E4CFC3}" destId="{3E291BE8-9AAD-4863-BCB0-EE24B18C53D8}" srcOrd="4" destOrd="0" presId="urn:microsoft.com/office/officeart/2005/8/layout/cycle3"/>
    <dgm:cxn modelId="{5C239A8C-8795-4DE2-B01C-C039C10B94EA}" type="presParOf" srcId="{2FAF1FD5-02CC-4AAA-BA9F-F5B7F3E4CFC3}" destId="{13A6BAD2-76B5-4AF8-AA39-4E7563C4A773}" srcOrd="5" destOrd="0" presId="urn:microsoft.com/office/officeart/2005/8/layout/cycle3"/>
    <dgm:cxn modelId="{38C79E01-F00D-45B6-85C6-275483259A37}" type="presParOf" srcId="{2FAF1FD5-02CC-4AAA-BA9F-F5B7F3E4CFC3}" destId="{D998250B-A629-4759-947C-E557D7492BE8}" srcOrd="6" destOrd="0" presId="urn:microsoft.com/office/officeart/2005/8/layout/cycle3"/>
    <dgm:cxn modelId="{480D9EDE-63EA-4D5C-A5F7-6BD15CA4901C}" type="presParOf" srcId="{2FAF1FD5-02CC-4AAA-BA9F-F5B7F3E4CFC3}" destId="{8D47CE13-7E0B-48AE-AD87-B1CD6116E270}" srcOrd="7" destOrd="0" presId="urn:microsoft.com/office/officeart/2005/8/layout/cycle3"/>
    <dgm:cxn modelId="{79969191-3A07-41EE-847D-52D6739D3CF6}" type="presParOf" srcId="{2FAF1FD5-02CC-4AAA-BA9F-F5B7F3E4CFC3}" destId="{F11F5040-307D-4F70-B89E-60A24B472679}" srcOrd="8" destOrd="0" presId="urn:microsoft.com/office/officeart/2005/8/layout/cycle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0637A6-3C5B-46CA-A835-189810CD920B}">
      <dsp:nvSpPr>
        <dsp:cNvPr id="0" name=""/>
        <dsp:cNvSpPr/>
      </dsp:nvSpPr>
      <dsp:spPr>
        <a:xfrm rot="1706338">
          <a:off x="2052585" y="239066"/>
          <a:ext cx="4421615" cy="4421615"/>
        </a:xfrm>
        <a:prstGeom prst="circularArrow">
          <a:avLst>
            <a:gd name="adj1" fmla="val 5544"/>
            <a:gd name="adj2" fmla="val 330680"/>
            <a:gd name="adj3" fmla="val 14660771"/>
            <a:gd name="adj4" fmla="val 16867706"/>
            <a:gd name="adj5" fmla="val 5757"/>
          </a:avLst>
        </a:prstGeom>
        <a:solidFill>
          <a:schemeClr val="bg1">
            <a:lumMod val="90000"/>
          </a:schemeClr>
        </a:solidFill>
        <a:ln>
          <a:solidFill>
            <a:schemeClr val="bg1">
              <a:lumMod val="90000"/>
            </a:schemeClr>
          </a:solidFill>
        </a:ln>
        <a:effectLst/>
      </dsp:spPr>
      <dsp:style>
        <a:lnRef idx="0">
          <a:scrgbClr r="0" g="0" b="0"/>
        </a:lnRef>
        <a:fillRef idx="1">
          <a:scrgbClr r="0" g="0" b="0"/>
        </a:fillRef>
        <a:effectRef idx="0">
          <a:scrgbClr r="0" g="0" b="0"/>
        </a:effectRef>
        <a:fontRef idx="minor"/>
      </dsp:style>
    </dsp:sp>
    <dsp:sp modelId="{DE04E474-7A71-46F1-9856-6BFC180B2973}">
      <dsp:nvSpPr>
        <dsp:cNvPr id="0" name=""/>
        <dsp:cNvSpPr/>
      </dsp:nvSpPr>
      <dsp:spPr>
        <a:xfrm>
          <a:off x="0" y="1765790"/>
          <a:ext cx="1234038" cy="61701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b="1" kern="1200" dirty="0">
              <a:solidFill>
                <a:schemeClr val="bg2"/>
              </a:solidFill>
            </a:rPr>
            <a:t>Reality</a:t>
          </a:r>
        </a:p>
      </dsp:txBody>
      <dsp:txXfrm>
        <a:off x="30120" y="1795910"/>
        <a:ext cx="1173798" cy="556779"/>
      </dsp:txXfrm>
    </dsp:sp>
    <dsp:sp modelId="{0E4848B8-BA92-480A-AEBA-56C7E826EAA3}">
      <dsp:nvSpPr>
        <dsp:cNvPr id="0" name=""/>
        <dsp:cNvSpPr/>
      </dsp:nvSpPr>
      <dsp:spPr>
        <a:xfrm>
          <a:off x="1026672" y="1113640"/>
          <a:ext cx="1234038" cy="61701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b="1" kern="1200" dirty="0">
              <a:solidFill>
                <a:schemeClr val="bg2"/>
              </a:solidFill>
            </a:rPr>
            <a:t>Situation model</a:t>
          </a:r>
        </a:p>
      </dsp:txBody>
      <dsp:txXfrm>
        <a:off x="1056792" y="1143760"/>
        <a:ext cx="1173798" cy="556779"/>
      </dsp:txXfrm>
    </dsp:sp>
    <dsp:sp modelId="{5D7080EA-9FDD-4EDD-B314-427DA08B3262}">
      <dsp:nvSpPr>
        <dsp:cNvPr id="0" name=""/>
        <dsp:cNvSpPr/>
      </dsp:nvSpPr>
      <dsp:spPr>
        <a:xfrm>
          <a:off x="2327821" y="775717"/>
          <a:ext cx="1234038" cy="61701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b="1" kern="1200" dirty="0">
              <a:solidFill>
                <a:schemeClr val="bg2"/>
              </a:solidFill>
            </a:rPr>
            <a:t>Real model</a:t>
          </a:r>
        </a:p>
      </dsp:txBody>
      <dsp:txXfrm>
        <a:off x="2357941" y="805837"/>
        <a:ext cx="1173798" cy="556779"/>
      </dsp:txXfrm>
    </dsp:sp>
    <dsp:sp modelId="{3E291BE8-9AAD-4863-BCB0-EE24B18C53D8}">
      <dsp:nvSpPr>
        <dsp:cNvPr id="0" name=""/>
        <dsp:cNvSpPr/>
      </dsp:nvSpPr>
      <dsp:spPr>
        <a:xfrm>
          <a:off x="4735323" y="552266"/>
          <a:ext cx="1234038" cy="61701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b="1" kern="1200" dirty="0">
              <a:solidFill>
                <a:schemeClr val="bg2"/>
              </a:solidFill>
            </a:rPr>
            <a:t>Mathematical model/ </a:t>
          </a:r>
          <a:r>
            <a:rPr lang="de-DE" sz="1200" b="1" kern="1200" noProof="0" dirty="0">
              <a:solidFill>
                <a:schemeClr val="bg2"/>
              </a:solidFill>
            </a:rPr>
            <a:t>problem</a:t>
          </a:r>
        </a:p>
      </dsp:txBody>
      <dsp:txXfrm>
        <a:off x="4765443" y="582386"/>
        <a:ext cx="1173798" cy="556779"/>
      </dsp:txXfrm>
    </dsp:sp>
    <dsp:sp modelId="{13A6BAD2-76B5-4AF8-AA39-4E7563C4A773}">
      <dsp:nvSpPr>
        <dsp:cNvPr id="0" name=""/>
        <dsp:cNvSpPr/>
      </dsp:nvSpPr>
      <dsp:spPr>
        <a:xfrm>
          <a:off x="5013950" y="3398946"/>
          <a:ext cx="1234038" cy="61701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b="1" kern="1200" dirty="0">
              <a:solidFill>
                <a:schemeClr val="bg2"/>
              </a:solidFill>
            </a:rPr>
            <a:t>Mathematical result</a:t>
          </a:r>
        </a:p>
      </dsp:txBody>
      <dsp:txXfrm>
        <a:off x="5044070" y="3429066"/>
        <a:ext cx="1173798" cy="556779"/>
      </dsp:txXfrm>
    </dsp:sp>
    <dsp:sp modelId="{D998250B-A629-4759-947C-E557D7492BE8}">
      <dsp:nvSpPr>
        <dsp:cNvPr id="0" name=""/>
        <dsp:cNvSpPr/>
      </dsp:nvSpPr>
      <dsp:spPr>
        <a:xfrm>
          <a:off x="2462919" y="3454825"/>
          <a:ext cx="1234038" cy="61701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b="1" kern="1200" dirty="0">
              <a:solidFill>
                <a:schemeClr val="bg2"/>
              </a:solidFill>
            </a:rPr>
            <a:t>Real result</a:t>
          </a:r>
        </a:p>
      </dsp:txBody>
      <dsp:txXfrm>
        <a:off x="2493039" y="3484945"/>
        <a:ext cx="1173798" cy="556779"/>
      </dsp:txXfrm>
    </dsp:sp>
    <dsp:sp modelId="{8D47CE13-7E0B-48AE-AD87-B1CD6116E270}">
      <dsp:nvSpPr>
        <dsp:cNvPr id="0" name=""/>
        <dsp:cNvSpPr/>
      </dsp:nvSpPr>
      <dsp:spPr>
        <a:xfrm>
          <a:off x="728881" y="3270188"/>
          <a:ext cx="1234038" cy="617019"/>
        </a:xfrm>
        <a:prstGeom prst="roundRect">
          <a:avLst/>
        </a:prstGeom>
        <a:solidFill>
          <a:srgbClr val="9AC87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b="1" kern="1200" dirty="0">
              <a:solidFill>
                <a:schemeClr val="tx1"/>
              </a:solidFill>
            </a:rPr>
            <a:t>Map of the possibilities</a:t>
          </a:r>
        </a:p>
      </dsp:txBody>
      <dsp:txXfrm>
        <a:off x="759001" y="3300308"/>
        <a:ext cx="1173798" cy="556779"/>
      </dsp:txXfrm>
    </dsp:sp>
    <dsp:sp modelId="{F11F5040-307D-4F70-B89E-60A24B472679}">
      <dsp:nvSpPr>
        <dsp:cNvPr id="0" name=""/>
        <dsp:cNvSpPr/>
      </dsp:nvSpPr>
      <dsp:spPr>
        <a:xfrm>
          <a:off x="75420" y="2576797"/>
          <a:ext cx="1234038" cy="617019"/>
        </a:xfrm>
        <a:prstGeom prst="roundRect">
          <a:avLst/>
        </a:prstGeom>
        <a:solidFill>
          <a:srgbClr val="9AC87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b="1" kern="1200" dirty="0">
              <a:solidFill>
                <a:schemeClr val="tx1"/>
              </a:solidFill>
            </a:rPr>
            <a:t>Verdict</a:t>
          </a:r>
        </a:p>
      </dsp:txBody>
      <dsp:txXfrm>
        <a:off x="105540" y="2606917"/>
        <a:ext cx="1173798" cy="556779"/>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4C4AA6-DBF4-4FD2-9FE0-901372F8FDDA}" type="datetimeFigureOut">
              <a:rPr lang="de-DE" smtClean="0"/>
              <a:t>17.10.2023</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74E887-4D2D-4797-88BD-6049D647B71A}" type="slidenum">
              <a:rPr lang="de-DE" smtClean="0"/>
              <a:t>‹Nr.›</a:t>
            </a:fld>
            <a:endParaRPr lang="de-DE"/>
          </a:p>
        </p:txBody>
      </p:sp>
    </p:spTree>
    <p:extLst>
      <p:ext uri="{BB962C8B-B14F-4D97-AF65-F5344CB8AC3E}">
        <p14:creationId xmlns:p14="http://schemas.microsoft.com/office/powerpoint/2010/main" val="5664879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561D3B-B34B-4518-945B-94A38513DFB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27364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561D3B-B34B-4518-945B-94A38513DFB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711508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561D3B-B34B-4518-945B-94A38513DFB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49653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561D3B-B34B-4518-945B-94A38513DFB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89190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561D3B-B34B-4518-945B-94A38513DFB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76247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561D3B-B34B-4518-945B-94A38513DFB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637899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561D3B-B34B-4518-945B-94A38513DFB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094498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561D3B-B34B-4518-945B-94A38513DFB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10091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561D3B-B34B-4518-945B-94A38513DFB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7666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561D3B-B34B-4518-945B-94A38513DFB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50981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561D3B-B34B-4518-945B-94A38513DFB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14687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561D3B-B34B-4518-945B-94A38513DFB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937861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561D3B-B34B-4518-945B-94A38513DFB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63937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561D3B-B34B-4518-945B-94A38513DFB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44927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561D3B-B34B-4518-945B-94A38513DFB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89982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a:t>Titelmasterformat durch Klicken bearbeiten</a:t>
            </a:r>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3C61FE7A-A535-40F2-BCB1-95C9031C80E1}" type="datetimeFigureOut">
              <a:rPr lang="de-DE" smtClean="0"/>
              <a:t>17.10.2023</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1187093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3C61FE7A-A535-40F2-BCB1-95C9031C80E1}" type="datetimeFigureOut">
              <a:rPr lang="de-DE" smtClean="0"/>
              <a:t>17.10.2023</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21434636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3C61FE7A-A535-40F2-BCB1-95C9031C80E1}" type="datetimeFigureOut">
              <a:rPr lang="de-DE" smtClean="0"/>
              <a:t>17.10.2023</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1907430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a:t>Titelmasterformat durch Klicken bearbeiten</a:t>
            </a:r>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3C61FE7A-A535-40F2-BCB1-95C9031C80E1}" type="datetimeFigureOut">
              <a:rPr lang="de-DE" smtClean="0"/>
              <a:t>17.10.2023</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34304530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3C61FE7A-A535-40F2-BCB1-95C9031C80E1}" type="datetimeFigureOut">
              <a:rPr lang="de-DE" smtClean="0"/>
              <a:t>17.10.2023</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18031245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a:t>Titelmasterformat durch Klicken bearbeiten</a:t>
            </a:r>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3C61FE7A-A535-40F2-BCB1-95C9031C80E1}" type="datetimeFigureOut">
              <a:rPr lang="de-DE" smtClean="0"/>
              <a:t>17.10.2023</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9404904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838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72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3C61FE7A-A535-40F2-BCB1-95C9031C80E1}" type="datetimeFigureOut">
              <a:rPr lang="de-DE" smtClean="0"/>
              <a:t>17.10.2023</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36275419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a:t>Titelmasterformat durch Klicken bearbeiten</a:t>
            </a:r>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3C61FE7A-A535-40F2-BCB1-95C9031C80E1}" type="datetimeFigureOut">
              <a:rPr lang="de-DE" smtClean="0"/>
              <a:t>17.10.2023</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15553706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3C61FE7A-A535-40F2-BCB1-95C9031C80E1}" type="datetimeFigureOut">
              <a:rPr lang="de-DE" smtClean="0"/>
              <a:t>17.10.2023</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7648610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3C61FE7A-A535-40F2-BCB1-95C9031C80E1}" type="datetimeFigureOut">
              <a:rPr lang="de-DE" smtClean="0"/>
              <a:t>17.10.2023</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38416458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3C61FE7A-A535-40F2-BCB1-95C9031C80E1}" type="datetimeFigureOut">
              <a:rPr lang="de-DE" smtClean="0"/>
              <a:t>17.10.2023</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10370847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3C61FE7A-A535-40F2-BCB1-95C9031C80E1}" type="datetimeFigureOut">
              <a:rPr lang="de-DE" smtClean="0"/>
              <a:t>17.10.2023</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41204973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3C61FE7A-A535-40F2-BCB1-95C9031C80E1}" type="datetimeFigureOut">
              <a:rPr lang="de-DE" smtClean="0"/>
              <a:t>17.10.2023</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11060199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3C61FE7A-A535-40F2-BCB1-95C9031C80E1}" type="datetimeFigureOut">
              <a:rPr lang="de-DE" smtClean="0"/>
              <a:t>17.10.2023</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15819704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3C61FE7A-A535-40F2-BCB1-95C9031C80E1}" type="datetimeFigureOut">
              <a:rPr lang="de-DE" smtClean="0"/>
              <a:t>17.10.2023</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28950899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p:cNvSpPr>
            <a:spLocks noGrp="1"/>
          </p:cNvSpPr>
          <p:nvPr>
            <p:ph type="dt" sz="half" idx="10"/>
          </p:nvPr>
        </p:nvSpPr>
        <p:spPr/>
        <p:txBody>
          <a:bodyPr/>
          <a:lstStyle/>
          <a:p>
            <a:fld id="{3C61FE7A-A535-40F2-BCB1-95C9031C80E1}" type="datetimeFigureOut">
              <a:rPr lang="de-DE" smtClean="0"/>
              <a:t>17.10.2023</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35763642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3C61FE7A-A535-40F2-BCB1-95C9031C80E1}" type="datetimeFigureOut">
              <a:rPr lang="de-DE" smtClean="0"/>
              <a:t>17.10.2023</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30822852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p:cNvSpPr>
            <a:spLocks noGrp="1"/>
          </p:cNvSpPr>
          <p:nvPr>
            <p:ph type="dt" sz="half" idx="10"/>
          </p:nvPr>
        </p:nvSpPr>
        <p:spPr/>
        <p:txBody>
          <a:bodyPr/>
          <a:lstStyle/>
          <a:p>
            <a:fld id="{3C61FE7A-A535-40F2-BCB1-95C9031C80E1}" type="datetimeFigureOut">
              <a:rPr lang="de-DE" smtClean="0"/>
              <a:t>17.10.2023</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27195900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3C61FE7A-A535-40F2-BCB1-95C9031C80E1}" type="datetimeFigureOut">
              <a:rPr lang="de-DE" smtClean="0"/>
              <a:t>17.10.2023</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152150592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3C61FE7A-A535-40F2-BCB1-95C9031C80E1}" type="datetimeFigureOut">
              <a:rPr lang="de-DE" smtClean="0"/>
              <a:t>17.10.2023</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27235232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Datumsplatzhalter 2"/>
          <p:cNvSpPr>
            <a:spLocks noGrp="1"/>
          </p:cNvSpPr>
          <p:nvPr>
            <p:ph type="dt" sz="half" idx="10"/>
          </p:nvPr>
        </p:nvSpPr>
        <p:spPr/>
        <p:txBody>
          <a:bodyPr/>
          <a:lstStyle/>
          <a:p>
            <a:fld id="{3C61FE7A-A535-40F2-BCB1-95C9031C80E1}" type="datetimeFigureOut">
              <a:rPr lang="de-DE" smtClean="0"/>
              <a:t>17.10.2023</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36240140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3C61FE7A-A535-40F2-BCB1-95C9031C80E1}" type="datetimeFigureOut">
              <a:rPr lang="de-DE" smtClean="0"/>
              <a:t>17.10.2023</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32624532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a:t>Titelmasterformat durch Klicken bearbeiten</a:t>
            </a:r>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3C61FE7A-A535-40F2-BCB1-95C9031C80E1}" type="datetimeFigureOut">
              <a:rPr lang="de-DE" smtClean="0"/>
              <a:t>17.10.2023</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9484990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p:cNvSpPr>
            <a:spLocks noGrp="1"/>
          </p:cNvSpPr>
          <p:nvPr>
            <p:ph type="dt" sz="half" idx="10"/>
          </p:nvPr>
        </p:nvSpPr>
        <p:spPr/>
        <p:txBody>
          <a:bodyPr/>
          <a:lstStyle/>
          <a:p>
            <a:fld id="{3C61FE7A-A535-40F2-BCB1-95C9031C80E1}" type="datetimeFigureOut">
              <a:rPr lang="de-DE" smtClean="0"/>
              <a:t>17.10.2023</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13615311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p:cNvSpPr>
            <a:spLocks noGrp="1"/>
          </p:cNvSpPr>
          <p:nvPr>
            <p:ph type="dt" sz="half" idx="10"/>
          </p:nvPr>
        </p:nvSpPr>
        <p:spPr/>
        <p:txBody>
          <a:bodyPr/>
          <a:lstStyle/>
          <a:p>
            <a:fld id="{3C61FE7A-A535-40F2-BCB1-95C9031C80E1}" type="datetimeFigureOut">
              <a:rPr lang="de-DE" smtClean="0"/>
              <a:t>17.10.2023</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34738373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Vertikaler Textplatzhalt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3C61FE7A-A535-40F2-BCB1-95C9031C80E1}" type="datetimeFigureOut">
              <a:rPr lang="de-DE" smtClean="0"/>
              <a:t>17.10.2023</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186689721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3C61FE7A-A535-40F2-BCB1-95C9031C80E1}" type="datetimeFigureOut">
              <a:rPr lang="de-DE" smtClean="0"/>
              <a:t>17.10.2023</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15714177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838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72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3C61FE7A-A535-40F2-BCB1-95C9031C80E1}" type="datetimeFigureOut">
              <a:rPr lang="de-DE" smtClean="0"/>
              <a:t>17.10.2023</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213645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a:t>Titelmasterformat durch Klicken bearbeiten</a:t>
            </a:r>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3C61FE7A-A535-40F2-BCB1-95C9031C80E1}" type="datetimeFigureOut">
              <a:rPr lang="de-DE" smtClean="0"/>
              <a:t>17.10.2023</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37629814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3C61FE7A-A535-40F2-BCB1-95C9031C80E1}" type="datetimeFigureOut">
              <a:rPr lang="de-DE" smtClean="0"/>
              <a:t>17.10.2023</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40517383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3C61FE7A-A535-40F2-BCB1-95C9031C80E1}" type="datetimeFigureOut">
              <a:rPr lang="de-DE" smtClean="0"/>
              <a:t>17.10.2023</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217139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3C61FE7A-A535-40F2-BCB1-95C9031C80E1}" type="datetimeFigureOut">
              <a:rPr lang="de-DE" smtClean="0"/>
              <a:t>17.10.2023</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30814990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3C61FE7A-A535-40F2-BCB1-95C9031C80E1}" type="datetimeFigureOut">
              <a:rPr lang="de-DE" smtClean="0"/>
              <a:t>17.10.2023</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5601F8F-3057-4ADD-ACED-8761FB746203}" type="slidenum">
              <a:rPr lang="de-DE" smtClean="0"/>
              <a:t>‹Nr.›</a:t>
            </a:fld>
            <a:endParaRPr lang="de-DE"/>
          </a:p>
        </p:txBody>
      </p:sp>
    </p:spTree>
    <p:extLst>
      <p:ext uri="{BB962C8B-B14F-4D97-AF65-F5344CB8AC3E}">
        <p14:creationId xmlns:p14="http://schemas.microsoft.com/office/powerpoint/2010/main" val="26998365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61FE7A-A535-40F2-BCB1-95C9031C80E1}" type="datetimeFigureOut">
              <a:rPr lang="de-DE" smtClean="0"/>
              <a:t>17.10.2023</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601F8F-3057-4ADD-ACED-8761FB746203}" type="slidenum">
              <a:rPr lang="de-DE" smtClean="0"/>
              <a:t>‹Nr.›</a:t>
            </a:fld>
            <a:endParaRPr lang="de-DE"/>
          </a:p>
        </p:txBody>
      </p:sp>
    </p:spTree>
    <p:extLst>
      <p:ext uri="{BB962C8B-B14F-4D97-AF65-F5344CB8AC3E}">
        <p14:creationId xmlns:p14="http://schemas.microsoft.com/office/powerpoint/2010/main" val="3938049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61FE7A-A535-40F2-BCB1-95C9031C80E1}" type="datetimeFigureOut">
              <a:rPr lang="de-DE" smtClean="0"/>
              <a:t>17.10.2023</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601F8F-3057-4ADD-ACED-8761FB746203}" type="slidenum">
              <a:rPr lang="de-DE" smtClean="0"/>
              <a:t>‹Nr.›</a:t>
            </a:fld>
            <a:endParaRPr lang="de-DE"/>
          </a:p>
        </p:txBody>
      </p:sp>
    </p:spTree>
    <p:extLst>
      <p:ext uri="{BB962C8B-B14F-4D97-AF65-F5344CB8AC3E}">
        <p14:creationId xmlns:p14="http://schemas.microsoft.com/office/powerpoint/2010/main" val="5938130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61FE7A-A535-40F2-BCB1-95C9031C80E1}" type="datetimeFigureOut">
              <a:rPr lang="de-DE" smtClean="0"/>
              <a:t>17.10.2023</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601F8F-3057-4ADD-ACED-8761FB746203}" type="slidenum">
              <a:rPr lang="de-DE" smtClean="0"/>
              <a:t>‹Nr.›</a:t>
            </a:fld>
            <a:endParaRPr lang="de-DE"/>
          </a:p>
        </p:txBody>
      </p:sp>
    </p:spTree>
    <p:extLst>
      <p:ext uri="{BB962C8B-B14F-4D97-AF65-F5344CB8AC3E}">
        <p14:creationId xmlns:p14="http://schemas.microsoft.com/office/powerpoint/2010/main" val="143805048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4.xml"/><Relationship Id="rId6" Type="http://schemas.openxmlformats.org/officeDocument/2006/relationships/image" Target="../media/image15.png"/><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4.xml"/><Relationship Id="rId6" Type="http://schemas.openxmlformats.org/officeDocument/2006/relationships/image" Target="../media/image15.png"/><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0.png"/><Relationship Id="rId7"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4.xml"/><Relationship Id="rId6" Type="http://schemas.openxmlformats.org/officeDocument/2006/relationships/image" Target="../media/image17.png"/><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0.png"/><Relationship Id="rId7"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4.xml"/><Relationship Id="rId6" Type="http://schemas.openxmlformats.org/officeDocument/2006/relationships/image" Target="../media/image17.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8.png"/></Relationships>
</file>

<file path=ppt/slides/_rels/slide1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0.png"/><Relationship Id="rId7"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4.xml"/><Relationship Id="rId6" Type="http://schemas.openxmlformats.org/officeDocument/2006/relationships/image" Target="../media/image17.png"/><Relationship Id="rId5" Type="http://schemas.openxmlformats.org/officeDocument/2006/relationships/image" Target="../media/image12.png"/><Relationship Id="rId10" Type="http://schemas.openxmlformats.org/officeDocument/2006/relationships/image" Target="../media/image19.jpg"/><Relationship Id="rId4" Type="http://schemas.openxmlformats.org/officeDocument/2006/relationships/image" Target="../media/image11.png"/><Relationship Id="rId9" Type="http://schemas.openxmlformats.org/officeDocument/2006/relationships/image" Target="../media/image18.png"/></Relationships>
</file>

<file path=ppt/slides/_rels/slide1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0.png"/><Relationship Id="rId7"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4.xml"/><Relationship Id="rId6" Type="http://schemas.openxmlformats.org/officeDocument/2006/relationships/image" Target="../media/image17.png"/><Relationship Id="rId11" Type="http://schemas.openxmlformats.org/officeDocument/2006/relationships/image" Target="../media/image19.jpg"/><Relationship Id="rId5" Type="http://schemas.openxmlformats.org/officeDocument/2006/relationships/image" Target="../media/image12.png"/><Relationship Id="rId10" Type="http://schemas.openxmlformats.org/officeDocument/2006/relationships/image" Target="../media/image20.jpeg"/><Relationship Id="rId4" Type="http://schemas.openxmlformats.org/officeDocument/2006/relationships/image" Target="../media/image11.png"/><Relationship Id="rId9" Type="http://schemas.openxmlformats.org/officeDocument/2006/relationships/image" Target="../media/image18.png"/></Relationships>
</file>

<file path=ppt/slides/_rels/slide1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0.png"/><Relationship Id="rId7"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4.xml"/><Relationship Id="rId6" Type="http://schemas.openxmlformats.org/officeDocument/2006/relationships/image" Target="../media/image17.png"/><Relationship Id="rId11" Type="http://schemas.openxmlformats.org/officeDocument/2006/relationships/image" Target="../media/image19.jpg"/><Relationship Id="rId5" Type="http://schemas.openxmlformats.org/officeDocument/2006/relationships/image" Target="../media/image12.png"/><Relationship Id="rId10" Type="http://schemas.openxmlformats.org/officeDocument/2006/relationships/image" Target="../media/image20.jpeg"/><Relationship Id="rId4" Type="http://schemas.openxmlformats.org/officeDocument/2006/relationships/image" Target="../media/image11.png"/><Relationship Id="rId9" Type="http://schemas.openxmlformats.org/officeDocument/2006/relationships/image" Target="../media/image18.png"/></Relationships>
</file>

<file path=ppt/slides/_rels/slide1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0.png"/><Relationship Id="rId7"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4.xml"/><Relationship Id="rId6" Type="http://schemas.openxmlformats.org/officeDocument/2006/relationships/image" Target="../media/image15.png"/><Relationship Id="rId11" Type="http://schemas.openxmlformats.org/officeDocument/2006/relationships/image" Target="../media/image17.png"/><Relationship Id="rId5" Type="http://schemas.openxmlformats.org/officeDocument/2006/relationships/image" Target="../media/image12.png"/><Relationship Id="rId10" Type="http://schemas.openxmlformats.org/officeDocument/2006/relationships/image" Target="../media/image19.jpg"/><Relationship Id="rId4" Type="http://schemas.openxmlformats.org/officeDocument/2006/relationships/image" Target="../media/image11.png"/><Relationship Id="rId9"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4.xml"/><Relationship Id="rId6" Type="http://schemas.openxmlformats.org/officeDocument/2006/relationships/image" Target="../media/image21.png"/><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xml"/><Relationship Id="rId5" Type="http://schemas.openxmlformats.org/officeDocument/2006/relationships/image" Target="../media/image22.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xml"/><Relationship Id="rId5" Type="http://schemas.openxmlformats.org/officeDocument/2006/relationships/image" Target="../media/image17.pn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xml"/><Relationship Id="rId5" Type="http://schemas.openxmlformats.org/officeDocument/2006/relationships/image" Target="../media/image17.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4.xml"/><Relationship Id="rId6" Type="http://schemas.openxmlformats.org/officeDocument/2006/relationships/image" Target="../media/image23.png"/><Relationship Id="rId5" Type="http://schemas.openxmlformats.org/officeDocument/2006/relationships/image" Target="../media/image12.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22.png"/><Relationship Id="rId2" Type="http://schemas.openxmlformats.org/officeDocument/2006/relationships/image" Target="../media/image11.png"/><Relationship Id="rId1" Type="http://schemas.openxmlformats.org/officeDocument/2006/relationships/slideLayout" Target="../slideLayouts/slideLayout24.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27.jpeg"/><Relationship Id="rId2" Type="http://schemas.openxmlformats.org/officeDocument/2006/relationships/image" Target="../media/image11.png"/><Relationship Id="rId1" Type="http://schemas.openxmlformats.org/officeDocument/2006/relationships/slideLayout" Target="../slideLayouts/slideLayout24.xml"/><Relationship Id="rId6" Type="http://schemas.openxmlformats.org/officeDocument/2006/relationships/image" Target="../media/image26.jpeg"/><Relationship Id="rId5" Type="http://schemas.openxmlformats.org/officeDocument/2006/relationships/image" Target="../media/image10.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xml"/><Relationship Id="rId5" Type="http://schemas.openxmlformats.org/officeDocument/2006/relationships/image" Target="../media/image22.png"/><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4.xml"/><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xml"/><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xml"/><Relationship Id="rId5" Type="http://schemas.openxmlformats.org/officeDocument/2006/relationships/image" Target="../media/image29.png"/><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xml"/><Relationship Id="rId5" Type="http://schemas.openxmlformats.org/officeDocument/2006/relationships/image" Target="../media/image30.png"/><Relationship Id="rId4" Type="http://schemas.openxmlformats.org/officeDocument/2006/relationships/image" Target="../media/image10.png"/></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0.png"/><Relationship Id="rId1" Type="http://schemas.openxmlformats.org/officeDocument/2006/relationships/slideLayout" Target="../slideLayouts/slideLayout24.xml"/><Relationship Id="rId5" Type="http://schemas.openxmlformats.org/officeDocument/2006/relationships/image" Target="../media/image10.png"/><Relationship Id="rId4" Type="http://schemas.openxmlformats.org/officeDocument/2006/relationships/image" Target="../media/image12.png"/></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xml"/><Relationship Id="rId5" Type="http://schemas.openxmlformats.org/officeDocument/2006/relationships/image" Target="../media/image31.png"/><Relationship Id="rId4" Type="http://schemas.openxmlformats.org/officeDocument/2006/relationships/image" Target="../media/image10.png"/></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xml"/><Relationship Id="rId5" Type="http://schemas.openxmlformats.org/officeDocument/2006/relationships/image" Target="../media/image22.png"/><Relationship Id="rId4" Type="http://schemas.openxmlformats.org/officeDocument/2006/relationships/image" Target="../media/image10.png"/></Relationships>
</file>

<file path=ppt/slides/_rels/slide3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2.png"/><Relationship Id="rId7" Type="http://schemas.openxmlformats.org/officeDocument/2006/relationships/diagramQuickStyle" Target="../diagrams/quickStyle1.xml"/><Relationship Id="rId2" Type="http://schemas.openxmlformats.org/officeDocument/2006/relationships/image" Target="../media/image11.png"/><Relationship Id="rId1" Type="http://schemas.openxmlformats.org/officeDocument/2006/relationships/slideLayout" Target="../slideLayouts/slideLayout24.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0.png"/><Relationship Id="rId9" Type="http://schemas.microsoft.com/office/2007/relationships/diagramDrawing" Target="../diagrams/drawing1.xml"/></Relationships>
</file>

<file path=ppt/slides/_rels/slide3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24.xml"/><Relationship Id="rId6" Type="http://schemas.openxmlformats.org/officeDocument/2006/relationships/image" Target="../media/image17.png"/><Relationship Id="rId5" Type="http://schemas.openxmlformats.org/officeDocument/2006/relationships/image" Target="../media/image32.png"/><Relationship Id="rId10" Type="http://schemas.openxmlformats.org/officeDocument/2006/relationships/image" Target="../media/image22.png"/><Relationship Id="rId4" Type="http://schemas.openxmlformats.org/officeDocument/2006/relationships/image" Target="../media/image10.png"/><Relationship Id="rId9" Type="http://schemas.openxmlformats.org/officeDocument/2006/relationships/image" Target="../media/image31.png"/></Relationships>
</file>

<file path=ppt/slides/_rels/slide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4.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4.xml"/><Relationship Id="rId6" Type="http://schemas.openxmlformats.org/officeDocument/2006/relationships/hyperlink" Target="http://www.kmk.org/fileadmin/Dateien/veroeffentlichungen_beschluesse/2012/2012_10_18-Bildungsstandards-Mathe-Abi.pdf" TargetMode="Externa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4.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4.xml"/><Relationship Id="rId6" Type="http://schemas.openxmlformats.org/officeDocument/2006/relationships/image" Target="../media/image14.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4.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13000">
              <a:schemeClr val="bg1"/>
            </a:gs>
            <a:gs pos="100000">
              <a:srgbClr val="678CDF"/>
            </a:gs>
          </a:gsLst>
          <a:lin ang="5400000" scaled="1"/>
          <a:tileRect/>
        </a:gradFill>
        <a:effectLst/>
      </p:bgPr>
    </p:bg>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6FC357A7-6C66-CCCA-DB97-2A74B1814AEC}"/>
              </a:ext>
            </a:extLst>
          </p:cNvPr>
          <p:cNvSpPr/>
          <p:nvPr/>
        </p:nvSpPr>
        <p:spPr>
          <a:xfrm>
            <a:off x="0" y="3814357"/>
            <a:ext cx="12192000" cy="496228"/>
          </a:xfrm>
          <a:prstGeom prst="rect">
            <a:avLst/>
          </a:prstGeom>
          <a:solidFill>
            <a:srgbClr val="234BA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Titel 1"/>
          <p:cNvSpPr>
            <a:spLocks noGrp="1"/>
          </p:cNvSpPr>
          <p:nvPr>
            <p:ph type="ctrTitle"/>
          </p:nvPr>
        </p:nvSpPr>
        <p:spPr>
          <a:xfrm>
            <a:off x="1524000" y="2002958"/>
            <a:ext cx="9144000" cy="1468984"/>
          </a:xfrm>
          <a:noFill/>
        </p:spPr>
        <p:txBody>
          <a:bodyPr anchor="ctr">
            <a:noAutofit/>
          </a:bodyPr>
          <a:lstStyle/>
          <a:p>
            <a:r>
              <a:rPr lang="de-DE" sz="3600" dirty="0" err="1"/>
              <a:t>Introduction</a:t>
            </a:r>
            <a:r>
              <a:rPr lang="de-DE" sz="3600" dirty="0"/>
              <a:t> </a:t>
            </a:r>
            <a:r>
              <a:rPr lang="de-DE" sz="3600" dirty="0" err="1"/>
              <a:t>mathematical</a:t>
            </a:r>
            <a:r>
              <a:rPr lang="de-DE" sz="3600" dirty="0"/>
              <a:t> </a:t>
            </a:r>
            <a:r>
              <a:rPr lang="de-DE" sz="3600" dirty="0" err="1"/>
              <a:t>thinking</a:t>
            </a:r>
            <a:endParaRPr lang="de-DE" sz="3600" dirty="0"/>
          </a:p>
        </p:txBody>
      </p:sp>
      <p:sp>
        <p:nvSpPr>
          <p:cNvPr id="3" name="Untertitel 2"/>
          <p:cNvSpPr>
            <a:spLocks noGrp="1"/>
          </p:cNvSpPr>
          <p:nvPr>
            <p:ph type="subTitle" idx="1"/>
          </p:nvPr>
        </p:nvSpPr>
        <p:spPr>
          <a:xfrm>
            <a:off x="1524000" y="3814357"/>
            <a:ext cx="9144000" cy="496228"/>
          </a:xfrm>
        </p:spPr>
        <p:txBody>
          <a:bodyPr anchor="ctr"/>
          <a:lstStyle/>
          <a:p>
            <a:r>
              <a:rPr lang="de-DE" dirty="0">
                <a:solidFill>
                  <a:schemeClr val="bg1"/>
                </a:solidFill>
              </a:rPr>
              <a:t>- </a:t>
            </a:r>
            <a:r>
              <a:rPr lang="de-DE" dirty="0" err="1">
                <a:solidFill>
                  <a:schemeClr val="bg1"/>
                </a:solidFill>
              </a:rPr>
              <a:t>Lecture</a:t>
            </a:r>
            <a:r>
              <a:rPr lang="de-DE" dirty="0">
                <a:solidFill>
                  <a:schemeClr val="bg1"/>
                </a:solidFill>
              </a:rPr>
              <a:t> 1- </a:t>
            </a:r>
          </a:p>
        </p:txBody>
      </p:sp>
      <p:sp>
        <p:nvSpPr>
          <p:cNvPr id="4" name="Rechteck 3">
            <a:extLst>
              <a:ext uri="{FF2B5EF4-FFF2-40B4-BE49-F238E27FC236}">
                <a16:creationId xmlns:a16="http://schemas.microsoft.com/office/drawing/2014/main" id="{6615390C-7185-570D-1D7B-B3AC17748A0E}"/>
              </a:ext>
            </a:extLst>
          </p:cNvPr>
          <p:cNvSpPr/>
          <p:nvPr/>
        </p:nvSpPr>
        <p:spPr>
          <a:xfrm>
            <a:off x="0" y="-1"/>
            <a:ext cx="12192000" cy="86836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178992AE-B47B-9D9C-B6F0-E21FB2E8859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533" y="92500"/>
            <a:ext cx="2762695" cy="579600"/>
          </a:xfrm>
          <a:prstGeom prst="rect">
            <a:avLst/>
          </a:prstGeom>
        </p:spPr>
      </p:pic>
      <p:pic>
        <p:nvPicPr>
          <p:cNvPr id="12" name="Grafik 11">
            <a:extLst>
              <a:ext uri="{FF2B5EF4-FFF2-40B4-BE49-F238E27FC236}">
                <a16:creationId xmlns:a16="http://schemas.microsoft.com/office/drawing/2014/main" id="{E13C912C-BC30-4473-0371-EC4C4C71224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1846" b="11539"/>
          <a:stretch/>
        </p:blipFill>
        <p:spPr>
          <a:xfrm>
            <a:off x="9878291" y="92500"/>
            <a:ext cx="2207584" cy="579600"/>
          </a:xfrm>
          <a:prstGeom prst="rect">
            <a:avLst/>
          </a:prstGeom>
        </p:spPr>
      </p:pic>
      <p:pic>
        <p:nvPicPr>
          <p:cNvPr id="15" name="Grafik 14">
            <a:extLst>
              <a:ext uri="{FF2B5EF4-FFF2-40B4-BE49-F238E27FC236}">
                <a16:creationId xmlns:a16="http://schemas.microsoft.com/office/drawing/2014/main" id="{DA3D43F8-A317-D2D5-9B63-CF362C961CC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190" y="5995698"/>
            <a:ext cx="2007900" cy="579600"/>
          </a:xfrm>
          <a:prstGeom prst="rect">
            <a:avLst/>
          </a:prstGeom>
        </p:spPr>
      </p:pic>
      <p:pic>
        <p:nvPicPr>
          <p:cNvPr id="17" name="Grafik 16">
            <a:extLst>
              <a:ext uri="{FF2B5EF4-FFF2-40B4-BE49-F238E27FC236}">
                <a16:creationId xmlns:a16="http://schemas.microsoft.com/office/drawing/2014/main" id="{0BA57DAC-D442-5152-1C19-F4746F68B0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9720" b="20073"/>
          <a:stretch/>
        </p:blipFill>
        <p:spPr>
          <a:xfrm>
            <a:off x="10062334" y="5996403"/>
            <a:ext cx="1839498" cy="579600"/>
          </a:xfrm>
          <a:prstGeom prst="rect">
            <a:avLst/>
          </a:prstGeom>
        </p:spPr>
      </p:pic>
      <p:pic>
        <p:nvPicPr>
          <p:cNvPr id="19" name="Grafik 18">
            <a:extLst>
              <a:ext uri="{FF2B5EF4-FFF2-40B4-BE49-F238E27FC236}">
                <a16:creationId xmlns:a16="http://schemas.microsoft.com/office/drawing/2014/main" id="{23771952-DAE5-C8EA-7F4A-F05D676994B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22147" y="5995698"/>
            <a:ext cx="1656534" cy="579600"/>
          </a:xfrm>
          <a:prstGeom prst="rect">
            <a:avLst/>
          </a:prstGeom>
        </p:spPr>
      </p:pic>
      <p:pic>
        <p:nvPicPr>
          <p:cNvPr id="21" name="Grafik 20">
            <a:extLst>
              <a:ext uri="{FF2B5EF4-FFF2-40B4-BE49-F238E27FC236}">
                <a16:creationId xmlns:a16="http://schemas.microsoft.com/office/drawing/2014/main" id="{A36ACF8B-0426-8038-E642-7B871C1FA64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478" t="20854" r="1643" b="21415"/>
          <a:stretch/>
        </p:blipFill>
        <p:spPr>
          <a:xfrm>
            <a:off x="5153505" y="5995698"/>
            <a:ext cx="1884990" cy="579600"/>
          </a:xfrm>
          <a:prstGeom prst="rect">
            <a:avLst/>
          </a:prstGeom>
        </p:spPr>
      </p:pic>
      <p:pic>
        <p:nvPicPr>
          <p:cNvPr id="23" name="Grafik 22">
            <a:extLst>
              <a:ext uri="{FF2B5EF4-FFF2-40B4-BE49-F238E27FC236}">
                <a16:creationId xmlns:a16="http://schemas.microsoft.com/office/drawing/2014/main" id="{22BB4F1F-9D67-3229-5A15-CE74E72F7EA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23462" b="18806"/>
          <a:stretch/>
        </p:blipFill>
        <p:spPr>
          <a:xfrm>
            <a:off x="2964544" y="5995698"/>
            <a:ext cx="1555507" cy="579600"/>
          </a:xfrm>
          <a:prstGeom prst="rect">
            <a:avLst/>
          </a:prstGeom>
        </p:spPr>
      </p:pic>
      <p:pic>
        <p:nvPicPr>
          <p:cNvPr id="25" name="Grafik 24">
            <a:extLst>
              <a:ext uri="{FF2B5EF4-FFF2-40B4-BE49-F238E27FC236}">
                <a16:creationId xmlns:a16="http://schemas.microsoft.com/office/drawing/2014/main" id="{E6C738D8-67E2-B19A-6010-D75B571CDBA9}"/>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b="2580"/>
          <a:stretch/>
        </p:blipFill>
        <p:spPr>
          <a:xfrm>
            <a:off x="5420611" y="113766"/>
            <a:ext cx="1350778" cy="900749"/>
          </a:xfrm>
          <a:prstGeom prst="rect">
            <a:avLst/>
          </a:prstGeom>
        </p:spPr>
      </p:pic>
      <p:sp>
        <p:nvSpPr>
          <p:cNvPr id="27" name="Textfeld 26">
            <a:extLst>
              <a:ext uri="{FF2B5EF4-FFF2-40B4-BE49-F238E27FC236}">
                <a16:creationId xmlns:a16="http://schemas.microsoft.com/office/drawing/2014/main" id="{BA586EFB-D641-3CA0-9B93-BF62C658A674}"/>
              </a:ext>
            </a:extLst>
          </p:cNvPr>
          <p:cNvSpPr txBox="1"/>
          <p:nvPr/>
        </p:nvSpPr>
        <p:spPr>
          <a:xfrm>
            <a:off x="3047114" y="4370115"/>
            <a:ext cx="6097772" cy="757130"/>
          </a:xfrm>
          <a:prstGeom prst="rect">
            <a:avLst/>
          </a:prstGeom>
          <a:noFill/>
        </p:spPr>
        <p:txBody>
          <a:bodyPr wrap="square">
            <a:sp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sz="2400" i="1" dirty="0"/>
              <a:t>(normative) </a:t>
            </a:r>
            <a:r>
              <a:rPr lang="de-DE" sz="2400" i="1" dirty="0" err="1"/>
              <a:t>modelling</a:t>
            </a:r>
            <a:br>
              <a:rPr lang="de-DE" sz="2400" i="1" dirty="0"/>
            </a:br>
            <a:endParaRPr kumimoji="0" lang="de-DE" sz="2400" b="0" i="1"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pic>
        <p:nvPicPr>
          <p:cNvPr id="16" name="Grafik 15">
            <a:extLst>
              <a:ext uri="{FF2B5EF4-FFF2-40B4-BE49-F238E27FC236}">
                <a16:creationId xmlns:a16="http://schemas.microsoft.com/office/drawing/2014/main" id="{CBD8E6EF-6B67-4175-AA37-2CB53D52233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482294" y="1054115"/>
            <a:ext cx="1227411" cy="429442"/>
          </a:xfrm>
          <a:prstGeom prst="rect">
            <a:avLst/>
          </a:prstGeom>
        </p:spPr>
      </p:pic>
      <p:sp>
        <p:nvSpPr>
          <p:cNvPr id="18" name="Textfeld 17">
            <a:extLst>
              <a:ext uri="{FF2B5EF4-FFF2-40B4-BE49-F238E27FC236}">
                <a16:creationId xmlns:a16="http://schemas.microsoft.com/office/drawing/2014/main" id="{88F347C5-7A1C-47A6-B625-F1968A8F6E88}"/>
              </a:ext>
            </a:extLst>
          </p:cNvPr>
          <p:cNvSpPr txBox="1"/>
          <p:nvPr/>
        </p:nvSpPr>
        <p:spPr>
          <a:xfrm>
            <a:off x="124984" y="764601"/>
            <a:ext cx="2787139" cy="584775"/>
          </a:xfrm>
          <a:prstGeom prst="rect">
            <a:avLst/>
          </a:prstGeom>
          <a:noFill/>
        </p:spPr>
        <p:txBody>
          <a:bodyPr wrap="square">
            <a:spAutoFit/>
          </a:bodyPr>
          <a:lstStyle/>
          <a:p>
            <a:pPr marL="0" marR="0" lvl="0" indent="0" algn="just" defTabSz="914400" rtl="0" eaLnBrk="1" fontAlgn="auto" latinLnBrk="0" hangingPunct="1">
              <a:spcAft>
                <a:spcPts val="0"/>
              </a:spcAft>
              <a:buClrTx/>
              <a:buSzTx/>
              <a:buFont typeface="Arial" panose="020B0604020202020204" pitchFamily="34" charset="0"/>
              <a:buNone/>
              <a:tabLst/>
              <a:defRPr/>
            </a:pPr>
            <a:r>
              <a:rPr lang="en-US" sz="800" i="1" dirty="0"/>
              <a:t>This project has been funded with support from the European Commission. This communication reflects the views only of the author, and the Commission cannot be held responsible for any use which may be made of the information contained therein.</a:t>
            </a:r>
            <a:endParaRPr lang="de-DE" sz="800" i="1" dirty="0"/>
          </a:p>
        </p:txBody>
      </p:sp>
    </p:spTree>
    <p:extLst>
      <p:ext uri="{BB962C8B-B14F-4D97-AF65-F5344CB8AC3E}">
        <p14:creationId xmlns:p14="http://schemas.microsoft.com/office/powerpoint/2010/main" val="32483612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686CE5B3-7604-4067-EB65-0ABD673BA71C}"/>
              </a:ext>
            </a:extLst>
          </p:cNvPr>
          <p:cNvSpPr txBox="1"/>
          <p:nvPr/>
        </p:nvSpPr>
        <p:spPr>
          <a:xfrm>
            <a:off x="9101477" y="-25291"/>
            <a:ext cx="3136604"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err="1">
                <a:ln>
                  <a:noFill/>
                </a:ln>
                <a:solidFill>
                  <a:prstClr val="white"/>
                </a:solidFill>
                <a:effectLst/>
                <a:uLnTx/>
                <a:uFillTx/>
                <a:latin typeface="Times New Roman"/>
                <a:ea typeface="+mn-ea"/>
                <a:cs typeface="+mn-cs"/>
              </a:rPr>
              <a:t>CiviMatics</a:t>
            </a:r>
            <a:r>
              <a:rPr kumimoji="0" lang="de-DE" sz="1200" b="0" i="0" u="none" strike="noStrike" kern="1200" cap="none" spc="0" normalizeH="0" baseline="0" noProof="0" dirty="0">
                <a:ln>
                  <a:noFill/>
                </a:ln>
                <a:solidFill>
                  <a:prstClr val="white"/>
                </a:solidFill>
                <a:effectLst/>
                <a:uLnTx/>
                <a:uFillTx/>
                <a:latin typeface="Times New Roman"/>
                <a:ea typeface="+mn-ea"/>
                <a:cs typeface="+mn-cs"/>
              </a:rPr>
              <a:t> 2023</a:t>
            </a:r>
          </a:p>
        </p:txBody>
      </p:sp>
      <p:sp>
        <p:nvSpPr>
          <p:cNvPr id="8" name="Titel 1">
            <a:extLst>
              <a:ext uri="{FF2B5EF4-FFF2-40B4-BE49-F238E27FC236}">
                <a16:creationId xmlns:a16="http://schemas.microsoft.com/office/drawing/2014/main" id="{12A25F30-4A5F-84E6-EE42-B0E1A3F986C7}"/>
              </a:ext>
            </a:extLst>
          </p:cNvPr>
          <p:cNvSpPr txBox="1">
            <a:spLocks/>
          </p:cNvSpPr>
          <p:nvPr/>
        </p:nvSpPr>
        <p:spPr>
          <a:xfrm>
            <a:off x="0" y="265140"/>
            <a:ext cx="12192000" cy="648000"/>
          </a:xfrm>
          <a:prstGeom prst="rect">
            <a:avLst/>
          </a:prstGeom>
          <a:solidFill>
            <a:schemeClr val="bg2"/>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lang="de-DE" sz="3300" b="1" dirty="0" err="1"/>
              <a:t>Mathematics</a:t>
            </a:r>
            <a:r>
              <a:rPr lang="de-DE" sz="3300" b="1" dirty="0"/>
              <a:t> and </a:t>
            </a:r>
            <a:r>
              <a:rPr lang="de-DE" sz="3300" b="1" dirty="0" err="1"/>
              <a:t>the</a:t>
            </a:r>
            <a:r>
              <a:rPr lang="de-DE" sz="3300" b="1" dirty="0"/>
              <a:t> </a:t>
            </a:r>
            <a:r>
              <a:rPr lang="de-DE" sz="3300" b="1" dirty="0" err="1"/>
              <a:t>world</a:t>
            </a:r>
            <a:endParaRPr kumimoji="0" lang="de-DE" sz="2100" b="1" i="0" u="none" strike="noStrike" kern="1200" cap="none" spc="0" normalizeH="0" baseline="0" noProof="0" dirty="0">
              <a:ln>
                <a:noFill/>
              </a:ln>
              <a:solidFill>
                <a:srgbClr val="234BA5"/>
              </a:solidFill>
              <a:effectLst/>
              <a:uLnTx/>
              <a:uFillTx/>
              <a:latin typeface="Arial"/>
              <a:ea typeface="+mj-ea"/>
              <a:cs typeface="Arial" panose="020B0604020202020204" pitchFamily="34" charset="0"/>
            </a:endParaRPr>
          </a:p>
        </p:txBody>
      </p:sp>
      <p:pic>
        <p:nvPicPr>
          <p:cNvPr id="10" name="Grafik 9">
            <a:extLst>
              <a:ext uri="{FF2B5EF4-FFF2-40B4-BE49-F238E27FC236}">
                <a16:creationId xmlns:a16="http://schemas.microsoft.com/office/drawing/2014/main" id="{C16902BC-384F-47A5-76D3-6EF2CB834B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pic>
        <p:nvPicPr>
          <p:cNvPr id="12" name="Grafik 11">
            <a:extLst>
              <a:ext uri="{FF2B5EF4-FFF2-40B4-BE49-F238E27FC236}">
                <a16:creationId xmlns:a16="http://schemas.microsoft.com/office/drawing/2014/main" id="{837A2B22-7FCF-455E-9E00-3B2E125507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pic>
        <p:nvPicPr>
          <p:cNvPr id="13" name="Grafik 12">
            <a:extLst>
              <a:ext uri="{FF2B5EF4-FFF2-40B4-BE49-F238E27FC236}">
                <a16:creationId xmlns:a16="http://schemas.microsoft.com/office/drawing/2014/main" id="{21E1DB58-9C59-4D91-4F38-A90BD444B9E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16" name="Flussdiagramm: Verbinder 13">
            <a:extLst>
              <a:ext uri="{FF2B5EF4-FFF2-40B4-BE49-F238E27FC236}">
                <a16:creationId xmlns:a16="http://schemas.microsoft.com/office/drawing/2014/main" id="{8C4F0CFC-2FCD-DA84-0A39-29B3734911A1}"/>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C5D3F3"/>
              </a:solidFill>
              <a:effectLst/>
              <a:uLnTx/>
              <a:uFillTx/>
              <a:latin typeface="Arial" panose="020B0604020202020204" pitchFamily="34" charset="0"/>
              <a:ea typeface="+mn-ea"/>
              <a:cs typeface="Arial" panose="020B0604020202020204" pitchFamily="34" charset="0"/>
            </a:endParaRPr>
          </a:p>
        </p:txBody>
      </p:sp>
      <p:sp>
        <p:nvSpPr>
          <p:cNvPr id="17" name="Textfeld 16">
            <a:extLst>
              <a:ext uri="{FF2B5EF4-FFF2-40B4-BE49-F238E27FC236}">
                <a16:creationId xmlns:a16="http://schemas.microsoft.com/office/drawing/2014/main" id="{6A6D2BED-08FA-A035-3C9F-6B2EB8410273}"/>
              </a:ext>
            </a:extLst>
          </p:cNvPr>
          <p:cNvSpPr txBox="1"/>
          <p:nvPr/>
        </p:nvSpPr>
        <p:spPr>
          <a:xfrm>
            <a:off x="5872163" y="6436838"/>
            <a:ext cx="650156" cy="369332"/>
          </a:xfrm>
          <a:prstGeom prst="rect">
            <a:avLst/>
          </a:prstGeom>
          <a:noFill/>
        </p:spPr>
        <p:txBody>
          <a:bodyPr wrap="square" rtlCol="0">
            <a:spAutoFit/>
          </a:bodyPr>
          <a:lstStyle/>
          <a:p>
            <a:r>
              <a:rPr lang="de-DE" dirty="0">
                <a:solidFill>
                  <a:schemeClr val="bg1"/>
                </a:solidFill>
                <a:latin typeface="+mj-lt"/>
              </a:rPr>
              <a:t>10</a:t>
            </a:r>
          </a:p>
        </p:txBody>
      </p:sp>
      <p:pic>
        <p:nvPicPr>
          <p:cNvPr id="2" name="Grafik 1">
            <a:extLst>
              <a:ext uri="{FF2B5EF4-FFF2-40B4-BE49-F238E27FC236}">
                <a16:creationId xmlns:a16="http://schemas.microsoft.com/office/drawing/2014/main" id="{2C518ECE-15C2-8763-BF64-FB4BD126AEC3}"/>
              </a:ext>
            </a:extLst>
          </p:cNvPr>
          <p:cNvPicPr>
            <a:picLocks noChangeAspect="1"/>
          </p:cNvPicPr>
          <p:nvPr/>
        </p:nvPicPr>
        <p:blipFill>
          <a:blip r:embed="rId6"/>
          <a:stretch>
            <a:fillRect/>
          </a:stretch>
        </p:blipFill>
        <p:spPr>
          <a:xfrm>
            <a:off x="3567480" y="3235080"/>
            <a:ext cx="1356212" cy="1356212"/>
          </a:xfrm>
          <a:prstGeom prst="rect">
            <a:avLst/>
          </a:prstGeom>
        </p:spPr>
      </p:pic>
      <p:sp>
        <p:nvSpPr>
          <p:cNvPr id="4" name="Abgerundetes Rechteck 3">
            <a:extLst>
              <a:ext uri="{FF2B5EF4-FFF2-40B4-BE49-F238E27FC236}">
                <a16:creationId xmlns:a16="http://schemas.microsoft.com/office/drawing/2014/main" id="{8B93FA6E-4BE1-4E1F-23B2-D910F0710D29}"/>
              </a:ext>
            </a:extLst>
          </p:cNvPr>
          <p:cNvSpPr/>
          <p:nvPr/>
        </p:nvSpPr>
        <p:spPr>
          <a:xfrm>
            <a:off x="3387970" y="1905001"/>
            <a:ext cx="2942493" cy="1008185"/>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de-DE" dirty="0"/>
              <a:t>World (</a:t>
            </a:r>
            <a:r>
              <a:rPr lang="de-DE" dirty="0" err="1"/>
              <a:t>as</a:t>
            </a:r>
            <a:r>
              <a:rPr lang="de-DE" dirty="0"/>
              <a:t> I </a:t>
            </a:r>
            <a:r>
              <a:rPr lang="de-DE" dirty="0" err="1"/>
              <a:t>imagine</a:t>
            </a:r>
            <a:r>
              <a:rPr lang="de-DE" dirty="0"/>
              <a:t> </a:t>
            </a:r>
            <a:r>
              <a:rPr lang="de-DE" dirty="0" err="1"/>
              <a:t>it</a:t>
            </a:r>
            <a:r>
              <a:rPr lang="de-DE" dirty="0"/>
              <a:t>; </a:t>
            </a:r>
            <a:r>
              <a:rPr lang="de-DE" dirty="0" err="1"/>
              <a:t>situation</a:t>
            </a:r>
            <a:r>
              <a:rPr lang="de-DE" dirty="0"/>
              <a:t> model)</a:t>
            </a:r>
          </a:p>
        </p:txBody>
      </p:sp>
    </p:spTree>
    <p:extLst>
      <p:ext uri="{BB962C8B-B14F-4D97-AF65-F5344CB8AC3E}">
        <p14:creationId xmlns:p14="http://schemas.microsoft.com/office/powerpoint/2010/main" val="7644084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686CE5B3-7604-4067-EB65-0ABD673BA71C}"/>
              </a:ext>
            </a:extLst>
          </p:cNvPr>
          <p:cNvSpPr txBox="1"/>
          <p:nvPr/>
        </p:nvSpPr>
        <p:spPr>
          <a:xfrm>
            <a:off x="9101477" y="-25291"/>
            <a:ext cx="3136604"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err="1">
                <a:ln>
                  <a:noFill/>
                </a:ln>
                <a:solidFill>
                  <a:prstClr val="white"/>
                </a:solidFill>
                <a:effectLst/>
                <a:uLnTx/>
                <a:uFillTx/>
                <a:latin typeface="Times New Roman"/>
                <a:ea typeface="+mn-ea"/>
                <a:cs typeface="+mn-cs"/>
              </a:rPr>
              <a:t>CiviMatics</a:t>
            </a:r>
            <a:r>
              <a:rPr kumimoji="0" lang="de-DE" sz="1200" b="0" i="0" u="none" strike="noStrike" kern="1200" cap="none" spc="0" normalizeH="0" baseline="0" noProof="0" dirty="0">
                <a:ln>
                  <a:noFill/>
                </a:ln>
                <a:solidFill>
                  <a:prstClr val="white"/>
                </a:solidFill>
                <a:effectLst/>
                <a:uLnTx/>
                <a:uFillTx/>
                <a:latin typeface="Times New Roman"/>
                <a:ea typeface="+mn-ea"/>
                <a:cs typeface="+mn-cs"/>
              </a:rPr>
              <a:t> 2023</a:t>
            </a:r>
          </a:p>
        </p:txBody>
      </p:sp>
      <p:sp>
        <p:nvSpPr>
          <p:cNvPr id="8" name="Titel 1">
            <a:extLst>
              <a:ext uri="{FF2B5EF4-FFF2-40B4-BE49-F238E27FC236}">
                <a16:creationId xmlns:a16="http://schemas.microsoft.com/office/drawing/2014/main" id="{12A25F30-4A5F-84E6-EE42-B0E1A3F986C7}"/>
              </a:ext>
            </a:extLst>
          </p:cNvPr>
          <p:cNvSpPr txBox="1">
            <a:spLocks/>
          </p:cNvSpPr>
          <p:nvPr/>
        </p:nvSpPr>
        <p:spPr>
          <a:xfrm>
            <a:off x="0" y="265140"/>
            <a:ext cx="12192000" cy="648000"/>
          </a:xfrm>
          <a:prstGeom prst="rect">
            <a:avLst/>
          </a:prstGeom>
          <a:solidFill>
            <a:schemeClr val="bg2"/>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lang="de-DE" sz="3300" b="1" dirty="0" err="1"/>
              <a:t>Mathematics</a:t>
            </a:r>
            <a:r>
              <a:rPr lang="de-DE" sz="3300" b="1" dirty="0"/>
              <a:t> and </a:t>
            </a:r>
            <a:r>
              <a:rPr lang="de-DE" sz="3300" b="1" dirty="0" err="1"/>
              <a:t>the</a:t>
            </a:r>
            <a:r>
              <a:rPr lang="de-DE" sz="3300" b="1" dirty="0"/>
              <a:t> </a:t>
            </a:r>
            <a:r>
              <a:rPr lang="de-DE" sz="3300" b="1" dirty="0" err="1"/>
              <a:t>world</a:t>
            </a:r>
            <a:endParaRPr lang="de-DE" sz="3300" b="1" dirty="0"/>
          </a:p>
        </p:txBody>
      </p:sp>
      <p:pic>
        <p:nvPicPr>
          <p:cNvPr id="10" name="Grafik 9">
            <a:extLst>
              <a:ext uri="{FF2B5EF4-FFF2-40B4-BE49-F238E27FC236}">
                <a16:creationId xmlns:a16="http://schemas.microsoft.com/office/drawing/2014/main" id="{C16902BC-384F-47A5-76D3-6EF2CB834B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pic>
        <p:nvPicPr>
          <p:cNvPr id="12" name="Grafik 11">
            <a:extLst>
              <a:ext uri="{FF2B5EF4-FFF2-40B4-BE49-F238E27FC236}">
                <a16:creationId xmlns:a16="http://schemas.microsoft.com/office/drawing/2014/main" id="{837A2B22-7FCF-455E-9E00-3B2E125507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pic>
        <p:nvPicPr>
          <p:cNvPr id="13" name="Grafik 12">
            <a:extLst>
              <a:ext uri="{FF2B5EF4-FFF2-40B4-BE49-F238E27FC236}">
                <a16:creationId xmlns:a16="http://schemas.microsoft.com/office/drawing/2014/main" id="{21E1DB58-9C59-4D91-4F38-A90BD444B9E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14" name="Flussdiagramm: Verbinder 13">
            <a:extLst>
              <a:ext uri="{FF2B5EF4-FFF2-40B4-BE49-F238E27FC236}">
                <a16:creationId xmlns:a16="http://schemas.microsoft.com/office/drawing/2014/main" id="{DE2FE060-B1A2-DC1B-68B3-9A056D9BF68C}"/>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C5D3F3"/>
              </a:solidFill>
              <a:effectLst/>
              <a:uLnTx/>
              <a:uFillTx/>
              <a:latin typeface="Arial" panose="020B0604020202020204" pitchFamily="34" charset="0"/>
              <a:ea typeface="+mn-ea"/>
              <a:cs typeface="Arial" panose="020B0604020202020204" pitchFamily="34" charset="0"/>
            </a:endParaRPr>
          </a:p>
        </p:txBody>
      </p:sp>
      <p:sp>
        <p:nvSpPr>
          <p:cNvPr id="15" name="Textfeld 14">
            <a:extLst>
              <a:ext uri="{FF2B5EF4-FFF2-40B4-BE49-F238E27FC236}">
                <a16:creationId xmlns:a16="http://schemas.microsoft.com/office/drawing/2014/main" id="{603B61AA-6B32-BC95-5771-BEF47CCC0B76}"/>
              </a:ext>
            </a:extLst>
          </p:cNvPr>
          <p:cNvSpPr txBox="1"/>
          <p:nvPr/>
        </p:nvSpPr>
        <p:spPr>
          <a:xfrm>
            <a:off x="5872163" y="6436838"/>
            <a:ext cx="650156" cy="369332"/>
          </a:xfrm>
          <a:prstGeom prst="rect">
            <a:avLst/>
          </a:prstGeom>
          <a:noFill/>
        </p:spPr>
        <p:txBody>
          <a:bodyPr wrap="square" rtlCol="0">
            <a:spAutoFit/>
          </a:bodyPr>
          <a:lstStyle/>
          <a:p>
            <a:r>
              <a:rPr lang="de-DE" dirty="0">
                <a:solidFill>
                  <a:schemeClr val="bg1"/>
                </a:solidFill>
                <a:latin typeface="+mj-lt"/>
              </a:rPr>
              <a:t>11</a:t>
            </a:r>
          </a:p>
        </p:txBody>
      </p:sp>
      <p:sp>
        <p:nvSpPr>
          <p:cNvPr id="4" name="Abgerundetes Rechteck 3">
            <a:extLst>
              <a:ext uri="{FF2B5EF4-FFF2-40B4-BE49-F238E27FC236}">
                <a16:creationId xmlns:a16="http://schemas.microsoft.com/office/drawing/2014/main" id="{686F3788-E351-B312-D250-0BF15B895407}"/>
              </a:ext>
            </a:extLst>
          </p:cNvPr>
          <p:cNvSpPr/>
          <p:nvPr/>
        </p:nvSpPr>
        <p:spPr>
          <a:xfrm>
            <a:off x="6352534" y="1372959"/>
            <a:ext cx="3686816" cy="5092318"/>
          </a:xfrm>
          <a:prstGeom prst="roundRect">
            <a:avLst/>
          </a:prstGeom>
        </p:spPr>
        <p:style>
          <a:lnRef idx="1">
            <a:schemeClr val="accent3"/>
          </a:lnRef>
          <a:fillRef idx="2">
            <a:schemeClr val="accent3"/>
          </a:fillRef>
          <a:effectRef idx="1">
            <a:schemeClr val="accent3"/>
          </a:effectRef>
          <a:fontRef idx="minor">
            <a:schemeClr val="dk1"/>
          </a:fontRef>
        </p:style>
        <p:txBody>
          <a:bodyPr rtlCol="0" anchor="b"/>
          <a:lstStyle/>
          <a:p>
            <a:pPr algn="ctr"/>
            <a:r>
              <a:rPr lang="de-DE" dirty="0" err="1"/>
              <a:t>Inner</a:t>
            </a:r>
            <a:r>
              <a:rPr lang="de-DE" dirty="0"/>
              <a:t> </a:t>
            </a:r>
            <a:r>
              <a:rPr lang="de-DE" dirty="0" err="1"/>
              <a:t>mathematical</a:t>
            </a:r>
            <a:r>
              <a:rPr lang="de-DE" dirty="0"/>
              <a:t> </a:t>
            </a:r>
            <a:r>
              <a:rPr lang="de-DE" dirty="0" err="1"/>
              <a:t>world</a:t>
            </a:r>
            <a:endParaRPr lang="de-DE" dirty="0"/>
          </a:p>
        </p:txBody>
      </p:sp>
      <p:sp>
        <p:nvSpPr>
          <p:cNvPr id="16" name="Abgerundetes Rechteck 15">
            <a:extLst>
              <a:ext uri="{FF2B5EF4-FFF2-40B4-BE49-F238E27FC236}">
                <a16:creationId xmlns:a16="http://schemas.microsoft.com/office/drawing/2014/main" id="{4A9740F0-A2C1-9883-41A8-E6CCBE2DE6FB}"/>
              </a:ext>
            </a:extLst>
          </p:cNvPr>
          <p:cNvSpPr/>
          <p:nvPr/>
        </p:nvSpPr>
        <p:spPr>
          <a:xfrm>
            <a:off x="2152651" y="1372959"/>
            <a:ext cx="3686817" cy="5092318"/>
          </a:xfrm>
          <a:prstGeom prst="roundRect">
            <a:avLst/>
          </a:prstGeom>
        </p:spPr>
        <p:style>
          <a:lnRef idx="1">
            <a:schemeClr val="accent3"/>
          </a:lnRef>
          <a:fillRef idx="2">
            <a:schemeClr val="accent3"/>
          </a:fillRef>
          <a:effectRef idx="1">
            <a:schemeClr val="accent3"/>
          </a:effectRef>
          <a:fontRef idx="minor">
            <a:schemeClr val="dk1"/>
          </a:fontRef>
        </p:style>
        <p:txBody>
          <a:bodyPr rtlCol="0" anchor="b"/>
          <a:lstStyle/>
          <a:p>
            <a:pPr algn="ctr"/>
            <a:r>
              <a:rPr lang="de-DE" dirty="0"/>
              <a:t>Extra-</a:t>
            </a:r>
            <a:r>
              <a:rPr lang="de-DE" dirty="0" err="1"/>
              <a:t>mathematical</a:t>
            </a:r>
            <a:r>
              <a:rPr lang="de-DE" dirty="0"/>
              <a:t> </a:t>
            </a:r>
            <a:r>
              <a:rPr lang="de-DE" dirty="0" err="1"/>
              <a:t>world</a:t>
            </a:r>
            <a:endParaRPr lang="de-DE" dirty="0"/>
          </a:p>
        </p:txBody>
      </p:sp>
      <p:pic>
        <p:nvPicPr>
          <p:cNvPr id="17" name="Grafik 16">
            <a:extLst>
              <a:ext uri="{FF2B5EF4-FFF2-40B4-BE49-F238E27FC236}">
                <a16:creationId xmlns:a16="http://schemas.microsoft.com/office/drawing/2014/main" id="{39E215C8-34A0-4428-D69F-16B78BAB8F00}"/>
              </a:ext>
            </a:extLst>
          </p:cNvPr>
          <p:cNvPicPr>
            <a:picLocks noChangeAspect="1"/>
          </p:cNvPicPr>
          <p:nvPr/>
        </p:nvPicPr>
        <p:blipFill>
          <a:blip r:embed="rId6"/>
          <a:stretch>
            <a:fillRect/>
          </a:stretch>
        </p:blipFill>
        <p:spPr>
          <a:xfrm>
            <a:off x="3567480" y="3235080"/>
            <a:ext cx="1356212" cy="1356212"/>
          </a:xfrm>
          <a:prstGeom prst="rect">
            <a:avLst/>
          </a:prstGeom>
        </p:spPr>
      </p:pic>
      <p:pic>
        <p:nvPicPr>
          <p:cNvPr id="18" name="Grafik 17">
            <a:extLst>
              <a:ext uri="{FF2B5EF4-FFF2-40B4-BE49-F238E27FC236}">
                <a16:creationId xmlns:a16="http://schemas.microsoft.com/office/drawing/2014/main" id="{5BF08B72-1722-7134-CAC2-7BBC1605D8F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94735" y="2085517"/>
            <a:ext cx="1226528" cy="1226528"/>
          </a:xfrm>
          <a:prstGeom prst="rect">
            <a:avLst/>
          </a:prstGeom>
        </p:spPr>
      </p:pic>
      <p:sp>
        <p:nvSpPr>
          <p:cNvPr id="19" name="Abgerundetes Rechteck 18">
            <a:extLst>
              <a:ext uri="{FF2B5EF4-FFF2-40B4-BE49-F238E27FC236}">
                <a16:creationId xmlns:a16="http://schemas.microsoft.com/office/drawing/2014/main" id="{8570B64D-7D64-A213-3941-7107C6819DFA}"/>
              </a:ext>
            </a:extLst>
          </p:cNvPr>
          <p:cNvSpPr/>
          <p:nvPr/>
        </p:nvSpPr>
        <p:spPr>
          <a:xfrm>
            <a:off x="6963509" y="3692770"/>
            <a:ext cx="2942493" cy="1008185"/>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de-DE" dirty="0"/>
              <a:t>World </a:t>
            </a:r>
          </a:p>
          <a:p>
            <a:pPr algn="ctr"/>
            <a:r>
              <a:rPr lang="de-DE" dirty="0"/>
              <a:t>(</a:t>
            </a:r>
            <a:r>
              <a:rPr lang="de-DE" dirty="0" err="1"/>
              <a:t>mathematical</a:t>
            </a:r>
            <a:r>
              <a:rPr lang="de-DE" dirty="0"/>
              <a:t> model)</a:t>
            </a:r>
          </a:p>
        </p:txBody>
      </p:sp>
      <p:cxnSp>
        <p:nvCxnSpPr>
          <p:cNvPr id="20" name="Gerader Verbinder 7">
            <a:extLst>
              <a:ext uri="{FF2B5EF4-FFF2-40B4-BE49-F238E27FC236}">
                <a16:creationId xmlns:a16="http://schemas.microsoft.com/office/drawing/2014/main" id="{38803DD1-B5E1-EBC1-83B8-2614578A2CA6}"/>
              </a:ext>
            </a:extLst>
          </p:cNvPr>
          <p:cNvCxnSpPr/>
          <p:nvPr/>
        </p:nvCxnSpPr>
        <p:spPr>
          <a:xfrm>
            <a:off x="6096000" y="1825625"/>
            <a:ext cx="0" cy="4030052"/>
          </a:xfrm>
          <a:prstGeom prst="line">
            <a:avLst/>
          </a:prstGeom>
          <a:ln w="571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4748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animBg="1"/>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686CE5B3-7604-4067-EB65-0ABD673BA71C}"/>
              </a:ext>
            </a:extLst>
          </p:cNvPr>
          <p:cNvSpPr txBox="1"/>
          <p:nvPr/>
        </p:nvSpPr>
        <p:spPr>
          <a:xfrm>
            <a:off x="9101477" y="-25291"/>
            <a:ext cx="3136604"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err="1">
                <a:ln>
                  <a:noFill/>
                </a:ln>
                <a:solidFill>
                  <a:prstClr val="white"/>
                </a:solidFill>
                <a:effectLst/>
                <a:uLnTx/>
                <a:uFillTx/>
                <a:latin typeface="Times New Roman"/>
                <a:ea typeface="+mn-ea"/>
                <a:cs typeface="+mn-cs"/>
              </a:rPr>
              <a:t>CiviMatics</a:t>
            </a:r>
            <a:r>
              <a:rPr kumimoji="0" lang="de-DE" sz="1200" b="0" i="0" u="none" strike="noStrike" kern="1200" cap="none" spc="0" normalizeH="0" baseline="0" noProof="0" dirty="0">
                <a:ln>
                  <a:noFill/>
                </a:ln>
                <a:solidFill>
                  <a:prstClr val="white"/>
                </a:solidFill>
                <a:effectLst/>
                <a:uLnTx/>
                <a:uFillTx/>
                <a:latin typeface="Times New Roman"/>
                <a:ea typeface="+mn-ea"/>
                <a:cs typeface="+mn-cs"/>
              </a:rPr>
              <a:t> 2023</a:t>
            </a:r>
          </a:p>
        </p:txBody>
      </p:sp>
      <p:sp>
        <p:nvSpPr>
          <p:cNvPr id="8" name="Titel 1">
            <a:extLst>
              <a:ext uri="{FF2B5EF4-FFF2-40B4-BE49-F238E27FC236}">
                <a16:creationId xmlns:a16="http://schemas.microsoft.com/office/drawing/2014/main" id="{12A25F30-4A5F-84E6-EE42-B0E1A3F986C7}"/>
              </a:ext>
            </a:extLst>
          </p:cNvPr>
          <p:cNvSpPr txBox="1">
            <a:spLocks/>
          </p:cNvSpPr>
          <p:nvPr/>
        </p:nvSpPr>
        <p:spPr>
          <a:xfrm>
            <a:off x="0" y="265140"/>
            <a:ext cx="12192000" cy="648000"/>
          </a:xfrm>
          <a:prstGeom prst="rect">
            <a:avLst/>
          </a:prstGeom>
          <a:solidFill>
            <a:schemeClr val="bg2"/>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lang="de-DE" sz="3300" b="1" dirty="0" err="1"/>
              <a:t>Mathematics</a:t>
            </a:r>
            <a:r>
              <a:rPr lang="de-DE" sz="3300" b="1" dirty="0"/>
              <a:t> and </a:t>
            </a:r>
            <a:r>
              <a:rPr lang="de-DE" sz="3300" b="1" dirty="0" err="1"/>
              <a:t>the</a:t>
            </a:r>
            <a:r>
              <a:rPr lang="de-DE" sz="3300" b="1" dirty="0"/>
              <a:t> </a:t>
            </a:r>
            <a:r>
              <a:rPr lang="de-DE" sz="3300" b="1" dirty="0" err="1"/>
              <a:t>world</a:t>
            </a:r>
            <a:endParaRPr lang="de-DE" sz="3300" b="1" dirty="0"/>
          </a:p>
        </p:txBody>
      </p:sp>
      <p:pic>
        <p:nvPicPr>
          <p:cNvPr id="10" name="Grafik 9">
            <a:extLst>
              <a:ext uri="{FF2B5EF4-FFF2-40B4-BE49-F238E27FC236}">
                <a16:creationId xmlns:a16="http://schemas.microsoft.com/office/drawing/2014/main" id="{C16902BC-384F-47A5-76D3-6EF2CB834B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pic>
        <p:nvPicPr>
          <p:cNvPr id="12" name="Grafik 11">
            <a:extLst>
              <a:ext uri="{FF2B5EF4-FFF2-40B4-BE49-F238E27FC236}">
                <a16:creationId xmlns:a16="http://schemas.microsoft.com/office/drawing/2014/main" id="{837A2B22-7FCF-455E-9E00-3B2E125507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pic>
        <p:nvPicPr>
          <p:cNvPr id="13" name="Grafik 12">
            <a:extLst>
              <a:ext uri="{FF2B5EF4-FFF2-40B4-BE49-F238E27FC236}">
                <a16:creationId xmlns:a16="http://schemas.microsoft.com/office/drawing/2014/main" id="{21E1DB58-9C59-4D91-4F38-A90BD444B9E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14" name="Flussdiagramm: Verbinder 13">
            <a:extLst>
              <a:ext uri="{FF2B5EF4-FFF2-40B4-BE49-F238E27FC236}">
                <a16:creationId xmlns:a16="http://schemas.microsoft.com/office/drawing/2014/main" id="{DE2FE060-B1A2-DC1B-68B3-9A056D9BF68C}"/>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C5D3F3"/>
              </a:solidFill>
              <a:effectLst/>
              <a:uLnTx/>
              <a:uFillTx/>
              <a:latin typeface="Arial" panose="020B0604020202020204" pitchFamily="34" charset="0"/>
              <a:ea typeface="+mn-ea"/>
              <a:cs typeface="Arial" panose="020B0604020202020204" pitchFamily="34" charset="0"/>
            </a:endParaRPr>
          </a:p>
        </p:txBody>
      </p:sp>
      <p:sp>
        <p:nvSpPr>
          <p:cNvPr id="15" name="Textfeld 14">
            <a:extLst>
              <a:ext uri="{FF2B5EF4-FFF2-40B4-BE49-F238E27FC236}">
                <a16:creationId xmlns:a16="http://schemas.microsoft.com/office/drawing/2014/main" id="{7785E155-B009-4338-D8ED-6F5F5C322D46}"/>
              </a:ext>
            </a:extLst>
          </p:cNvPr>
          <p:cNvSpPr txBox="1"/>
          <p:nvPr/>
        </p:nvSpPr>
        <p:spPr>
          <a:xfrm>
            <a:off x="5872163" y="6436838"/>
            <a:ext cx="650156" cy="369332"/>
          </a:xfrm>
          <a:prstGeom prst="rect">
            <a:avLst/>
          </a:prstGeom>
          <a:noFill/>
        </p:spPr>
        <p:txBody>
          <a:bodyPr wrap="square" rtlCol="0">
            <a:spAutoFit/>
          </a:bodyPr>
          <a:lstStyle/>
          <a:p>
            <a:r>
              <a:rPr lang="de-DE" dirty="0">
                <a:solidFill>
                  <a:schemeClr val="bg1"/>
                </a:solidFill>
                <a:latin typeface="+mj-lt"/>
              </a:rPr>
              <a:t>12</a:t>
            </a:r>
          </a:p>
        </p:txBody>
      </p:sp>
      <p:sp>
        <p:nvSpPr>
          <p:cNvPr id="4" name="Abgerundetes Rechteck 3">
            <a:extLst>
              <a:ext uri="{FF2B5EF4-FFF2-40B4-BE49-F238E27FC236}">
                <a16:creationId xmlns:a16="http://schemas.microsoft.com/office/drawing/2014/main" id="{1DDEE832-1850-89C6-53E2-B2A395653C4F}"/>
              </a:ext>
            </a:extLst>
          </p:cNvPr>
          <p:cNvSpPr/>
          <p:nvPr/>
        </p:nvSpPr>
        <p:spPr>
          <a:xfrm>
            <a:off x="6352534" y="1372959"/>
            <a:ext cx="3686816" cy="5092318"/>
          </a:xfrm>
          <a:prstGeom prst="roundRect">
            <a:avLst/>
          </a:prstGeom>
        </p:spPr>
        <p:style>
          <a:lnRef idx="1">
            <a:schemeClr val="accent3"/>
          </a:lnRef>
          <a:fillRef idx="2">
            <a:schemeClr val="accent3"/>
          </a:fillRef>
          <a:effectRef idx="1">
            <a:schemeClr val="accent3"/>
          </a:effectRef>
          <a:fontRef idx="minor">
            <a:schemeClr val="dk1"/>
          </a:fontRef>
        </p:style>
        <p:txBody>
          <a:bodyPr rtlCol="0" anchor="b"/>
          <a:lstStyle/>
          <a:p>
            <a:pPr algn="ctr"/>
            <a:r>
              <a:rPr lang="de-DE" dirty="0" err="1"/>
              <a:t>Inner</a:t>
            </a:r>
            <a:r>
              <a:rPr lang="de-DE" dirty="0"/>
              <a:t> </a:t>
            </a:r>
            <a:r>
              <a:rPr lang="de-DE" dirty="0" err="1"/>
              <a:t>mathematical</a:t>
            </a:r>
            <a:r>
              <a:rPr lang="de-DE" dirty="0"/>
              <a:t> </a:t>
            </a:r>
            <a:r>
              <a:rPr lang="de-DE" dirty="0" err="1"/>
              <a:t>world</a:t>
            </a:r>
            <a:endParaRPr lang="de-DE" dirty="0"/>
          </a:p>
        </p:txBody>
      </p:sp>
      <p:sp>
        <p:nvSpPr>
          <p:cNvPr id="16" name="Abgerundetes Rechteck 15">
            <a:extLst>
              <a:ext uri="{FF2B5EF4-FFF2-40B4-BE49-F238E27FC236}">
                <a16:creationId xmlns:a16="http://schemas.microsoft.com/office/drawing/2014/main" id="{D04192C0-E05E-555F-D494-E69CCC526559}"/>
              </a:ext>
            </a:extLst>
          </p:cNvPr>
          <p:cNvSpPr/>
          <p:nvPr/>
        </p:nvSpPr>
        <p:spPr>
          <a:xfrm>
            <a:off x="2152651" y="1372959"/>
            <a:ext cx="3686817" cy="5092318"/>
          </a:xfrm>
          <a:prstGeom prst="roundRect">
            <a:avLst/>
          </a:prstGeom>
        </p:spPr>
        <p:style>
          <a:lnRef idx="1">
            <a:schemeClr val="accent3"/>
          </a:lnRef>
          <a:fillRef idx="2">
            <a:schemeClr val="accent3"/>
          </a:fillRef>
          <a:effectRef idx="1">
            <a:schemeClr val="accent3"/>
          </a:effectRef>
          <a:fontRef idx="minor">
            <a:schemeClr val="dk1"/>
          </a:fontRef>
        </p:style>
        <p:txBody>
          <a:bodyPr rtlCol="0" anchor="b"/>
          <a:lstStyle/>
          <a:p>
            <a:pPr algn="ctr"/>
            <a:r>
              <a:rPr lang="de-DE" dirty="0"/>
              <a:t>Extra-</a:t>
            </a:r>
            <a:r>
              <a:rPr lang="de-DE" dirty="0" err="1"/>
              <a:t>mathematical</a:t>
            </a:r>
            <a:r>
              <a:rPr lang="de-DE" dirty="0"/>
              <a:t> </a:t>
            </a:r>
            <a:r>
              <a:rPr lang="de-DE" dirty="0" err="1"/>
              <a:t>world</a:t>
            </a:r>
            <a:endParaRPr lang="de-DE" dirty="0"/>
          </a:p>
        </p:txBody>
      </p:sp>
      <p:pic>
        <p:nvPicPr>
          <p:cNvPr id="17" name="Inhaltsplatzhalter 4">
            <a:extLst>
              <a:ext uri="{FF2B5EF4-FFF2-40B4-BE49-F238E27FC236}">
                <a16:creationId xmlns:a16="http://schemas.microsoft.com/office/drawing/2014/main" id="{C80BA98D-36A0-3E9E-A602-256A3618358F}"/>
              </a:ext>
            </a:extLst>
          </p:cNvPr>
          <p:cNvPicPr>
            <a:picLocks noGrp="1" noChangeAspect="1"/>
          </p:cNvPicPr>
          <p:nvPr>
            <p:ph idx="1"/>
          </p:nvPr>
        </p:nvPicPr>
        <p:blipFill>
          <a:blip r:embed="rId6" cstate="print">
            <a:extLst>
              <a:ext uri="{28A0092B-C50C-407E-A947-70E740481C1C}">
                <a14:useLocalDpi xmlns:a14="http://schemas.microsoft.com/office/drawing/2010/main" val="0"/>
              </a:ext>
            </a:extLst>
          </a:blip>
          <a:stretch>
            <a:fillRect/>
          </a:stretch>
        </p:blipFill>
        <p:spPr>
          <a:xfrm>
            <a:off x="4198815" y="1443096"/>
            <a:ext cx="1449754" cy="1449754"/>
          </a:xfrm>
        </p:spPr>
      </p:pic>
      <p:pic>
        <p:nvPicPr>
          <p:cNvPr id="18" name="Grafik 17">
            <a:extLst>
              <a:ext uri="{FF2B5EF4-FFF2-40B4-BE49-F238E27FC236}">
                <a16:creationId xmlns:a16="http://schemas.microsoft.com/office/drawing/2014/main" id="{0B174CFF-79E6-1F6C-1942-E129462762F9}"/>
              </a:ext>
            </a:extLst>
          </p:cNvPr>
          <p:cNvPicPr>
            <a:picLocks noChangeAspect="1"/>
          </p:cNvPicPr>
          <p:nvPr/>
        </p:nvPicPr>
        <p:blipFill>
          <a:blip r:embed="rId7"/>
          <a:stretch>
            <a:fillRect/>
          </a:stretch>
        </p:blipFill>
        <p:spPr>
          <a:xfrm>
            <a:off x="3567480" y="3235080"/>
            <a:ext cx="1356212" cy="1356212"/>
          </a:xfrm>
          <a:prstGeom prst="rect">
            <a:avLst/>
          </a:prstGeom>
        </p:spPr>
      </p:pic>
      <p:pic>
        <p:nvPicPr>
          <p:cNvPr id="19" name="Grafik 18">
            <a:extLst>
              <a:ext uri="{FF2B5EF4-FFF2-40B4-BE49-F238E27FC236}">
                <a16:creationId xmlns:a16="http://schemas.microsoft.com/office/drawing/2014/main" id="{242167AC-DE70-6072-4A8A-1F9A034A8F9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94735" y="2085517"/>
            <a:ext cx="1226528" cy="1226528"/>
          </a:xfrm>
          <a:prstGeom prst="rect">
            <a:avLst/>
          </a:prstGeom>
        </p:spPr>
      </p:pic>
      <p:sp>
        <p:nvSpPr>
          <p:cNvPr id="20" name="Abgerundetes Rechteck 19">
            <a:extLst>
              <a:ext uri="{FF2B5EF4-FFF2-40B4-BE49-F238E27FC236}">
                <a16:creationId xmlns:a16="http://schemas.microsoft.com/office/drawing/2014/main" id="{23C746E2-2475-4658-9F2D-5705FF65D14B}"/>
              </a:ext>
            </a:extLst>
          </p:cNvPr>
          <p:cNvSpPr/>
          <p:nvPr/>
        </p:nvSpPr>
        <p:spPr>
          <a:xfrm>
            <a:off x="1639584" y="1619497"/>
            <a:ext cx="2621755" cy="1008185"/>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de-DE" dirty="0"/>
              <a:t>World </a:t>
            </a:r>
          </a:p>
          <a:p>
            <a:pPr algn="ctr"/>
            <a:r>
              <a:rPr lang="de-DE" dirty="0"/>
              <a:t>(</a:t>
            </a:r>
            <a:r>
              <a:rPr lang="de-DE" dirty="0" err="1"/>
              <a:t>simplified</a:t>
            </a:r>
            <a:r>
              <a:rPr lang="de-DE" dirty="0"/>
              <a:t>, real model)</a:t>
            </a:r>
          </a:p>
        </p:txBody>
      </p:sp>
    </p:spTree>
    <p:extLst>
      <p:ext uri="{BB962C8B-B14F-4D97-AF65-F5344CB8AC3E}">
        <p14:creationId xmlns:p14="http://schemas.microsoft.com/office/powerpoint/2010/main" val="468930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686CE5B3-7604-4067-EB65-0ABD673BA71C}"/>
              </a:ext>
            </a:extLst>
          </p:cNvPr>
          <p:cNvSpPr txBox="1"/>
          <p:nvPr/>
        </p:nvSpPr>
        <p:spPr>
          <a:xfrm>
            <a:off x="9101477" y="-25291"/>
            <a:ext cx="3136604"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err="1">
                <a:ln>
                  <a:noFill/>
                </a:ln>
                <a:solidFill>
                  <a:prstClr val="white"/>
                </a:solidFill>
                <a:effectLst/>
                <a:uLnTx/>
                <a:uFillTx/>
                <a:latin typeface="Times New Roman"/>
                <a:ea typeface="+mn-ea"/>
                <a:cs typeface="+mn-cs"/>
              </a:rPr>
              <a:t>CiviMatics</a:t>
            </a:r>
            <a:r>
              <a:rPr kumimoji="0" lang="de-DE" sz="1200" b="0" i="0" u="none" strike="noStrike" kern="1200" cap="none" spc="0" normalizeH="0" baseline="0" noProof="0" dirty="0">
                <a:ln>
                  <a:noFill/>
                </a:ln>
                <a:solidFill>
                  <a:prstClr val="white"/>
                </a:solidFill>
                <a:effectLst/>
                <a:uLnTx/>
                <a:uFillTx/>
                <a:latin typeface="Times New Roman"/>
                <a:ea typeface="+mn-ea"/>
                <a:cs typeface="+mn-cs"/>
              </a:rPr>
              <a:t> 2023</a:t>
            </a:r>
          </a:p>
        </p:txBody>
      </p:sp>
      <p:sp>
        <p:nvSpPr>
          <p:cNvPr id="8" name="Titel 1">
            <a:extLst>
              <a:ext uri="{FF2B5EF4-FFF2-40B4-BE49-F238E27FC236}">
                <a16:creationId xmlns:a16="http://schemas.microsoft.com/office/drawing/2014/main" id="{12A25F30-4A5F-84E6-EE42-B0E1A3F986C7}"/>
              </a:ext>
            </a:extLst>
          </p:cNvPr>
          <p:cNvSpPr txBox="1">
            <a:spLocks/>
          </p:cNvSpPr>
          <p:nvPr/>
        </p:nvSpPr>
        <p:spPr>
          <a:xfrm>
            <a:off x="0" y="265140"/>
            <a:ext cx="12192000" cy="648000"/>
          </a:xfrm>
          <a:prstGeom prst="rect">
            <a:avLst/>
          </a:prstGeom>
          <a:solidFill>
            <a:schemeClr val="bg2"/>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lang="de-DE" sz="3300" b="1" dirty="0" err="1"/>
              <a:t>Mathematics</a:t>
            </a:r>
            <a:r>
              <a:rPr lang="de-DE" sz="3300" b="1" dirty="0"/>
              <a:t> and </a:t>
            </a:r>
            <a:r>
              <a:rPr lang="de-DE" sz="3300" b="1" dirty="0" err="1"/>
              <a:t>the</a:t>
            </a:r>
            <a:r>
              <a:rPr lang="de-DE" sz="3300" b="1" dirty="0"/>
              <a:t> </a:t>
            </a:r>
            <a:r>
              <a:rPr lang="de-DE" sz="3300" b="1" dirty="0" err="1"/>
              <a:t>world</a:t>
            </a:r>
            <a:endParaRPr lang="de-DE" sz="3300" b="1" dirty="0"/>
          </a:p>
        </p:txBody>
      </p:sp>
      <p:pic>
        <p:nvPicPr>
          <p:cNvPr id="10" name="Grafik 9">
            <a:extLst>
              <a:ext uri="{FF2B5EF4-FFF2-40B4-BE49-F238E27FC236}">
                <a16:creationId xmlns:a16="http://schemas.microsoft.com/office/drawing/2014/main" id="{C16902BC-384F-47A5-76D3-6EF2CB834B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pic>
        <p:nvPicPr>
          <p:cNvPr id="12" name="Grafik 11">
            <a:extLst>
              <a:ext uri="{FF2B5EF4-FFF2-40B4-BE49-F238E27FC236}">
                <a16:creationId xmlns:a16="http://schemas.microsoft.com/office/drawing/2014/main" id="{837A2B22-7FCF-455E-9E00-3B2E125507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pic>
        <p:nvPicPr>
          <p:cNvPr id="13" name="Grafik 12">
            <a:extLst>
              <a:ext uri="{FF2B5EF4-FFF2-40B4-BE49-F238E27FC236}">
                <a16:creationId xmlns:a16="http://schemas.microsoft.com/office/drawing/2014/main" id="{21E1DB58-9C59-4D91-4F38-A90BD444B9E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14" name="Flussdiagramm: Verbinder 13">
            <a:extLst>
              <a:ext uri="{FF2B5EF4-FFF2-40B4-BE49-F238E27FC236}">
                <a16:creationId xmlns:a16="http://schemas.microsoft.com/office/drawing/2014/main" id="{DE2FE060-B1A2-DC1B-68B3-9A056D9BF68C}"/>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C5D3F3"/>
              </a:solidFill>
              <a:effectLst/>
              <a:uLnTx/>
              <a:uFillTx/>
              <a:latin typeface="Arial" panose="020B0604020202020204" pitchFamily="34" charset="0"/>
              <a:ea typeface="+mn-ea"/>
              <a:cs typeface="Arial" panose="020B0604020202020204" pitchFamily="34" charset="0"/>
            </a:endParaRPr>
          </a:p>
        </p:txBody>
      </p:sp>
      <p:sp>
        <p:nvSpPr>
          <p:cNvPr id="16" name="Textfeld 15">
            <a:extLst>
              <a:ext uri="{FF2B5EF4-FFF2-40B4-BE49-F238E27FC236}">
                <a16:creationId xmlns:a16="http://schemas.microsoft.com/office/drawing/2014/main" id="{A89F7E92-04BF-0933-B062-EBA02ECD2D42}"/>
              </a:ext>
            </a:extLst>
          </p:cNvPr>
          <p:cNvSpPr txBox="1"/>
          <p:nvPr/>
        </p:nvSpPr>
        <p:spPr>
          <a:xfrm>
            <a:off x="5872163" y="6436838"/>
            <a:ext cx="650156" cy="369332"/>
          </a:xfrm>
          <a:prstGeom prst="rect">
            <a:avLst/>
          </a:prstGeom>
          <a:noFill/>
        </p:spPr>
        <p:txBody>
          <a:bodyPr wrap="square" rtlCol="0">
            <a:spAutoFit/>
          </a:bodyPr>
          <a:lstStyle/>
          <a:p>
            <a:r>
              <a:rPr lang="de-DE" dirty="0">
                <a:solidFill>
                  <a:schemeClr val="bg1"/>
                </a:solidFill>
                <a:latin typeface="+mj-lt"/>
              </a:rPr>
              <a:t>13</a:t>
            </a:r>
          </a:p>
        </p:txBody>
      </p:sp>
      <p:sp>
        <p:nvSpPr>
          <p:cNvPr id="18" name="Abgerundetes Rechteck 17">
            <a:extLst>
              <a:ext uri="{FF2B5EF4-FFF2-40B4-BE49-F238E27FC236}">
                <a16:creationId xmlns:a16="http://schemas.microsoft.com/office/drawing/2014/main" id="{47CA9BF1-DEBF-8F48-CCA6-00823BD4CFFB}"/>
              </a:ext>
            </a:extLst>
          </p:cNvPr>
          <p:cNvSpPr/>
          <p:nvPr/>
        </p:nvSpPr>
        <p:spPr>
          <a:xfrm>
            <a:off x="6352534" y="1372959"/>
            <a:ext cx="3686816" cy="5092318"/>
          </a:xfrm>
          <a:prstGeom prst="roundRect">
            <a:avLst/>
          </a:prstGeom>
        </p:spPr>
        <p:style>
          <a:lnRef idx="1">
            <a:schemeClr val="accent3"/>
          </a:lnRef>
          <a:fillRef idx="2">
            <a:schemeClr val="accent3"/>
          </a:fillRef>
          <a:effectRef idx="1">
            <a:schemeClr val="accent3"/>
          </a:effectRef>
          <a:fontRef idx="minor">
            <a:schemeClr val="dk1"/>
          </a:fontRef>
        </p:style>
        <p:txBody>
          <a:bodyPr rtlCol="0" anchor="b"/>
          <a:lstStyle/>
          <a:p>
            <a:pPr algn="ctr"/>
            <a:r>
              <a:rPr lang="de-DE" dirty="0" err="1"/>
              <a:t>Inner</a:t>
            </a:r>
            <a:r>
              <a:rPr lang="de-DE" dirty="0"/>
              <a:t> </a:t>
            </a:r>
            <a:r>
              <a:rPr lang="de-DE" dirty="0" err="1"/>
              <a:t>mathematical</a:t>
            </a:r>
            <a:r>
              <a:rPr lang="de-DE" dirty="0"/>
              <a:t> </a:t>
            </a:r>
            <a:r>
              <a:rPr lang="de-DE" dirty="0" err="1"/>
              <a:t>world</a:t>
            </a:r>
            <a:endParaRPr lang="de-DE" dirty="0"/>
          </a:p>
        </p:txBody>
      </p:sp>
      <p:sp>
        <p:nvSpPr>
          <p:cNvPr id="19" name="Abgerundetes Rechteck 18">
            <a:extLst>
              <a:ext uri="{FF2B5EF4-FFF2-40B4-BE49-F238E27FC236}">
                <a16:creationId xmlns:a16="http://schemas.microsoft.com/office/drawing/2014/main" id="{428ABB65-97B4-2FE3-5389-BD91FCDE7B19}"/>
              </a:ext>
            </a:extLst>
          </p:cNvPr>
          <p:cNvSpPr/>
          <p:nvPr/>
        </p:nvSpPr>
        <p:spPr>
          <a:xfrm>
            <a:off x="2152651" y="1372959"/>
            <a:ext cx="3686817" cy="5092318"/>
          </a:xfrm>
          <a:prstGeom prst="roundRect">
            <a:avLst/>
          </a:prstGeom>
        </p:spPr>
        <p:style>
          <a:lnRef idx="1">
            <a:schemeClr val="accent3"/>
          </a:lnRef>
          <a:fillRef idx="2">
            <a:schemeClr val="accent3"/>
          </a:fillRef>
          <a:effectRef idx="1">
            <a:schemeClr val="accent3"/>
          </a:effectRef>
          <a:fontRef idx="minor">
            <a:schemeClr val="dk1"/>
          </a:fontRef>
        </p:style>
        <p:txBody>
          <a:bodyPr rtlCol="0" anchor="b"/>
          <a:lstStyle/>
          <a:p>
            <a:pPr algn="ctr"/>
            <a:r>
              <a:rPr lang="de-DE" dirty="0"/>
              <a:t>Extra-</a:t>
            </a:r>
            <a:r>
              <a:rPr lang="de-DE" dirty="0" err="1"/>
              <a:t>mathematical</a:t>
            </a:r>
            <a:r>
              <a:rPr lang="de-DE" dirty="0"/>
              <a:t> </a:t>
            </a:r>
            <a:r>
              <a:rPr lang="de-DE" dirty="0" err="1"/>
              <a:t>world</a:t>
            </a:r>
            <a:endParaRPr lang="de-DE" dirty="0"/>
          </a:p>
        </p:txBody>
      </p:sp>
      <p:pic>
        <p:nvPicPr>
          <p:cNvPr id="20" name="Inhaltsplatzhalter 4">
            <a:extLst>
              <a:ext uri="{FF2B5EF4-FFF2-40B4-BE49-F238E27FC236}">
                <a16:creationId xmlns:a16="http://schemas.microsoft.com/office/drawing/2014/main" id="{CCBE3B48-3D24-8634-2872-D665E4090373}"/>
              </a:ext>
            </a:extLst>
          </p:cNvPr>
          <p:cNvPicPr>
            <a:picLocks noGrp="1" noChangeAspect="1"/>
          </p:cNvPicPr>
          <p:nvPr>
            <p:ph idx="1"/>
          </p:nvPr>
        </p:nvPicPr>
        <p:blipFill>
          <a:blip r:embed="rId6" cstate="print">
            <a:extLst>
              <a:ext uri="{28A0092B-C50C-407E-A947-70E740481C1C}">
                <a14:useLocalDpi xmlns:a14="http://schemas.microsoft.com/office/drawing/2010/main" val="0"/>
              </a:ext>
            </a:extLst>
          </a:blip>
          <a:stretch>
            <a:fillRect/>
          </a:stretch>
        </p:blipFill>
        <p:spPr>
          <a:xfrm>
            <a:off x="4198815" y="1443096"/>
            <a:ext cx="1449754" cy="1449754"/>
          </a:xfrm>
        </p:spPr>
      </p:pic>
      <p:pic>
        <p:nvPicPr>
          <p:cNvPr id="21" name="Grafik 20">
            <a:extLst>
              <a:ext uri="{FF2B5EF4-FFF2-40B4-BE49-F238E27FC236}">
                <a16:creationId xmlns:a16="http://schemas.microsoft.com/office/drawing/2014/main" id="{68CBAA3C-C4EA-48D1-B1D7-05C1B72607AE}"/>
              </a:ext>
            </a:extLst>
          </p:cNvPr>
          <p:cNvPicPr>
            <a:picLocks noChangeAspect="1"/>
          </p:cNvPicPr>
          <p:nvPr/>
        </p:nvPicPr>
        <p:blipFill>
          <a:blip r:embed="rId7"/>
          <a:stretch>
            <a:fillRect/>
          </a:stretch>
        </p:blipFill>
        <p:spPr>
          <a:xfrm>
            <a:off x="3567480" y="3235080"/>
            <a:ext cx="1356212" cy="1356212"/>
          </a:xfrm>
          <a:prstGeom prst="rect">
            <a:avLst/>
          </a:prstGeom>
        </p:spPr>
      </p:pic>
      <p:pic>
        <p:nvPicPr>
          <p:cNvPr id="22" name="Grafik 21">
            <a:extLst>
              <a:ext uri="{FF2B5EF4-FFF2-40B4-BE49-F238E27FC236}">
                <a16:creationId xmlns:a16="http://schemas.microsoft.com/office/drawing/2014/main" id="{36CADB0B-FEC1-8B80-3F37-86BDC031CF8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94735" y="2085517"/>
            <a:ext cx="1226528" cy="1226528"/>
          </a:xfrm>
          <a:prstGeom prst="rect">
            <a:avLst/>
          </a:prstGeom>
        </p:spPr>
      </p:pic>
      <p:pic>
        <p:nvPicPr>
          <p:cNvPr id="23" name="Grafik 22">
            <a:extLst>
              <a:ext uri="{FF2B5EF4-FFF2-40B4-BE49-F238E27FC236}">
                <a16:creationId xmlns:a16="http://schemas.microsoft.com/office/drawing/2014/main" id="{B034DA3E-912D-129A-F401-EAD880AB0FE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379677" y="4039823"/>
            <a:ext cx="1817077" cy="1817077"/>
          </a:xfrm>
          <a:prstGeom prst="rect">
            <a:avLst/>
          </a:prstGeom>
        </p:spPr>
      </p:pic>
      <p:sp>
        <p:nvSpPr>
          <p:cNvPr id="24" name="Abgerundetes Rechteck 23">
            <a:extLst>
              <a:ext uri="{FF2B5EF4-FFF2-40B4-BE49-F238E27FC236}">
                <a16:creationId xmlns:a16="http://schemas.microsoft.com/office/drawing/2014/main" id="{15B7FB14-C222-6986-CED7-1F0D21CD0883}"/>
              </a:ext>
            </a:extLst>
          </p:cNvPr>
          <p:cNvSpPr/>
          <p:nvPr/>
        </p:nvSpPr>
        <p:spPr>
          <a:xfrm>
            <a:off x="5533294" y="4790645"/>
            <a:ext cx="1799491" cy="1008185"/>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de-DE" dirty="0"/>
              <a:t>Mathematical </a:t>
            </a:r>
            <a:r>
              <a:rPr lang="de-DE" dirty="0" err="1"/>
              <a:t>results</a:t>
            </a:r>
            <a:endParaRPr lang="de-DE" dirty="0"/>
          </a:p>
        </p:txBody>
      </p:sp>
    </p:spTree>
    <p:extLst>
      <p:ext uri="{BB962C8B-B14F-4D97-AF65-F5344CB8AC3E}">
        <p14:creationId xmlns:p14="http://schemas.microsoft.com/office/powerpoint/2010/main" val="690939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686CE5B3-7604-4067-EB65-0ABD673BA71C}"/>
              </a:ext>
            </a:extLst>
          </p:cNvPr>
          <p:cNvSpPr txBox="1"/>
          <p:nvPr/>
        </p:nvSpPr>
        <p:spPr>
          <a:xfrm>
            <a:off x="9101477" y="-25291"/>
            <a:ext cx="3136604"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err="1">
                <a:ln>
                  <a:noFill/>
                </a:ln>
                <a:solidFill>
                  <a:prstClr val="white"/>
                </a:solidFill>
                <a:effectLst/>
                <a:uLnTx/>
                <a:uFillTx/>
                <a:latin typeface="Times New Roman"/>
                <a:ea typeface="+mn-ea"/>
                <a:cs typeface="+mn-cs"/>
              </a:rPr>
              <a:t>CiviMatics</a:t>
            </a:r>
            <a:r>
              <a:rPr kumimoji="0" lang="de-DE" sz="1200" b="0" i="0" u="none" strike="noStrike" kern="1200" cap="none" spc="0" normalizeH="0" baseline="0" noProof="0" dirty="0">
                <a:ln>
                  <a:noFill/>
                </a:ln>
                <a:solidFill>
                  <a:prstClr val="white"/>
                </a:solidFill>
                <a:effectLst/>
                <a:uLnTx/>
                <a:uFillTx/>
                <a:latin typeface="Times New Roman"/>
                <a:ea typeface="+mn-ea"/>
                <a:cs typeface="+mn-cs"/>
              </a:rPr>
              <a:t> 2023</a:t>
            </a:r>
          </a:p>
        </p:txBody>
      </p:sp>
      <p:sp>
        <p:nvSpPr>
          <p:cNvPr id="8" name="Titel 1">
            <a:extLst>
              <a:ext uri="{FF2B5EF4-FFF2-40B4-BE49-F238E27FC236}">
                <a16:creationId xmlns:a16="http://schemas.microsoft.com/office/drawing/2014/main" id="{12A25F30-4A5F-84E6-EE42-B0E1A3F986C7}"/>
              </a:ext>
            </a:extLst>
          </p:cNvPr>
          <p:cNvSpPr txBox="1">
            <a:spLocks/>
          </p:cNvSpPr>
          <p:nvPr/>
        </p:nvSpPr>
        <p:spPr>
          <a:xfrm>
            <a:off x="0" y="265140"/>
            <a:ext cx="12192000" cy="648000"/>
          </a:xfrm>
          <a:prstGeom prst="rect">
            <a:avLst/>
          </a:prstGeom>
          <a:solidFill>
            <a:schemeClr val="bg2"/>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lang="de-DE" sz="3300" b="1" dirty="0" err="1"/>
              <a:t>Mathematics</a:t>
            </a:r>
            <a:r>
              <a:rPr lang="de-DE" sz="3300" b="1" dirty="0"/>
              <a:t> and </a:t>
            </a:r>
            <a:r>
              <a:rPr lang="de-DE" sz="3300" b="1" dirty="0" err="1"/>
              <a:t>the</a:t>
            </a:r>
            <a:r>
              <a:rPr lang="de-DE" sz="3300" b="1" dirty="0"/>
              <a:t> </a:t>
            </a:r>
            <a:r>
              <a:rPr lang="de-DE" sz="3300" b="1" dirty="0" err="1"/>
              <a:t>world</a:t>
            </a:r>
            <a:endParaRPr lang="de-DE" sz="3300" b="1" dirty="0"/>
          </a:p>
        </p:txBody>
      </p:sp>
      <p:pic>
        <p:nvPicPr>
          <p:cNvPr id="10" name="Grafik 9">
            <a:extLst>
              <a:ext uri="{FF2B5EF4-FFF2-40B4-BE49-F238E27FC236}">
                <a16:creationId xmlns:a16="http://schemas.microsoft.com/office/drawing/2014/main" id="{C16902BC-384F-47A5-76D3-6EF2CB834B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pic>
        <p:nvPicPr>
          <p:cNvPr id="12" name="Grafik 11">
            <a:extLst>
              <a:ext uri="{FF2B5EF4-FFF2-40B4-BE49-F238E27FC236}">
                <a16:creationId xmlns:a16="http://schemas.microsoft.com/office/drawing/2014/main" id="{837A2B22-7FCF-455E-9E00-3B2E125507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pic>
        <p:nvPicPr>
          <p:cNvPr id="13" name="Grafik 12">
            <a:extLst>
              <a:ext uri="{FF2B5EF4-FFF2-40B4-BE49-F238E27FC236}">
                <a16:creationId xmlns:a16="http://schemas.microsoft.com/office/drawing/2014/main" id="{21E1DB58-9C59-4D91-4F38-A90BD444B9E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14" name="Flussdiagramm: Verbinder 13">
            <a:extLst>
              <a:ext uri="{FF2B5EF4-FFF2-40B4-BE49-F238E27FC236}">
                <a16:creationId xmlns:a16="http://schemas.microsoft.com/office/drawing/2014/main" id="{DE2FE060-B1A2-DC1B-68B3-9A056D9BF68C}"/>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C5D3F3"/>
              </a:solidFill>
              <a:effectLst/>
              <a:uLnTx/>
              <a:uFillTx/>
              <a:latin typeface="Arial" panose="020B0604020202020204" pitchFamily="34" charset="0"/>
              <a:ea typeface="+mn-ea"/>
              <a:cs typeface="Arial" panose="020B0604020202020204" pitchFamily="34" charset="0"/>
            </a:endParaRPr>
          </a:p>
        </p:txBody>
      </p:sp>
      <p:sp>
        <p:nvSpPr>
          <p:cNvPr id="17" name="Textfeld 16">
            <a:extLst>
              <a:ext uri="{FF2B5EF4-FFF2-40B4-BE49-F238E27FC236}">
                <a16:creationId xmlns:a16="http://schemas.microsoft.com/office/drawing/2014/main" id="{61ECF866-9D5B-6FAE-9DD1-9EDF16DD0CD6}"/>
              </a:ext>
            </a:extLst>
          </p:cNvPr>
          <p:cNvSpPr txBox="1"/>
          <p:nvPr/>
        </p:nvSpPr>
        <p:spPr>
          <a:xfrm>
            <a:off x="5872163" y="6436838"/>
            <a:ext cx="650156" cy="369332"/>
          </a:xfrm>
          <a:prstGeom prst="rect">
            <a:avLst/>
          </a:prstGeom>
          <a:noFill/>
        </p:spPr>
        <p:txBody>
          <a:bodyPr wrap="square" rtlCol="0">
            <a:spAutoFit/>
          </a:bodyPr>
          <a:lstStyle/>
          <a:p>
            <a:r>
              <a:rPr lang="de-DE" dirty="0">
                <a:solidFill>
                  <a:schemeClr val="bg1"/>
                </a:solidFill>
                <a:latin typeface="+mj-lt"/>
              </a:rPr>
              <a:t>14</a:t>
            </a:r>
          </a:p>
        </p:txBody>
      </p:sp>
      <p:sp>
        <p:nvSpPr>
          <p:cNvPr id="19" name="Abgerundetes Rechteck 18">
            <a:extLst>
              <a:ext uri="{FF2B5EF4-FFF2-40B4-BE49-F238E27FC236}">
                <a16:creationId xmlns:a16="http://schemas.microsoft.com/office/drawing/2014/main" id="{FB5CB51F-791F-171B-EE04-3D445436EEC3}"/>
              </a:ext>
            </a:extLst>
          </p:cNvPr>
          <p:cNvSpPr/>
          <p:nvPr/>
        </p:nvSpPr>
        <p:spPr>
          <a:xfrm>
            <a:off x="6352534" y="1372959"/>
            <a:ext cx="3686816" cy="5092318"/>
          </a:xfrm>
          <a:prstGeom prst="roundRect">
            <a:avLst/>
          </a:prstGeom>
        </p:spPr>
        <p:style>
          <a:lnRef idx="1">
            <a:schemeClr val="accent3"/>
          </a:lnRef>
          <a:fillRef idx="2">
            <a:schemeClr val="accent3"/>
          </a:fillRef>
          <a:effectRef idx="1">
            <a:schemeClr val="accent3"/>
          </a:effectRef>
          <a:fontRef idx="minor">
            <a:schemeClr val="dk1"/>
          </a:fontRef>
        </p:style>
        <p:txBody>
          <a:bodyPr rtlCol="0" anchor="b"/>
          <a:lstStyle/>
          <a:p>
            <a:pPr algn="ctr"/>
            <a:r>
              <a:rPr lang="de-DE" dirty="0" err="1"/>
              <a:t>Inner</a:t>
            </a:r>
            <a:r>
              <a:rPr lang="de-DE" dirty="0"/>
              <a:t> </a:t>
            </a:r>
            <a:r>
              <a:rPr lang="de-DE" dirty="0" err="1"/>
              <a:t>mathematical</a:t>
            </a:r>
            <a:r>
              <a:rPr lang="de-DE" dirty="0"/>
              <a:t> </a:t>
            </a:r>
            <a:r>
              <a:rPr lang="de-DE" dirty="0" err="1"/>
              <a:t>world</a:t>
            </a:r>
            <a:endParaRPr lang="de-DE" dirty="0"/>
          </a:p>
        </p:txBody>
      </p:sp>
      <p:sp>
        <p:nvSpPr>
          <p:cNvPr id="20" name="Abgerundetes Rechteck 19">
            <a:extLst>
              <a:ext uri="{FF2B5EF4-FFF2-40B4-BE49-F238E27FC236}">
                <a16:creationId xmlns:a16="http://schemas.microsoft.com/office/drawing/2014/main" id="{18484CC1-CAFD-DC49-28F0-3169B049EFF9}"/>
              </a:ext>
            </a:extLst>
          </p:cNvPr>
          <p:cNvSpPr/>
          <p:nvPr/>
        </p:nvSpPr>
        <p:spPr>
          <a:xfrm>
            <a:off x="2152651" y="1372959"/>
            <a:ext cx="3686817" cy="5092318"/>
          </a:xfrm>
          <a:prstGeom prst="roundRect">
            <a:avLst/>
          </a:prstGeom>
        </p:spPr>
        <p:style>
          <a:lnRef idx="1">
            <a:schemeClr val="accent3"/>
          </a:lnRef>
          <a:fillRef idx="2">
            <a:schemeClr val="accent3"/>
          </a:fillRef>
          <a:effectRef idx="1">
            <a:schemeClr val="accent3"/>
          </a:effectRef>
          <a:fontRef idx="minor">
            <a:schemeClr val="dk1"/>
          </a:fontRef>
        </p:style>
        <p:txBody>
          <a:bodyPr rtlCol="0" anchor="b"/>
          <a:lstStyle/>
          <a:p>
            <a:pPr algn="ctr"/>
            <a:r>
              <a:rPr lang="de-DE" dirty="0"/>
              <a:t>Extra-</a:t>
            </a:r>
            <a:r>
              <a:rPr lang="de-DE" dirty="0" err="1"/>
              <a:t>mathematical</a:t>
            </a:r>
            <a:r>
              <a:rPr lang="de-DE" dirty="0"/>
              <a:t> </a:t>
            </a:r>
            <a:r>
              <a:rPr lang="de-DE" dirty="0" err="1"/>
              <a:t>world</a:t>
            </a:r>
            <a:endParaRPr lang="de-DE" dirty="0"/>
          </a:p>
        </p:txBody>
      </p:sp>
      <p:pic>
        <p:nvPicPr>
          <p:cNvPr id="21" name="Inhaltsplatzhalter 4">
            <a:extLst>
              <a:ext uri="{FF2B5EF4-FFF2-40B4-BE49-F238E27FC236}">
                <a16:creationId xmlns:a16="http://schemas.microsoft.com/office/drawing/2014/main" id="{FF7D13EF-26D1-08CF-5A91-36F30ACFC98E}"/>
              </a:ext>
            </a:extLst>
          </p:cNvPr>
          <p:cNvPicPr>
            <a:picLocks noGrp="1" noChangeAspect="1"/>
          </p:cNvPicPr>
          <p:nvPr>
            <p:ph idx="1"/>
          </p:nvPr>
        </p:nvPicPr>
        <p:blipFill>
          <a:blip r:embed="rId6" cstate="print">
            <a:extLst>
              <a:ext uri="{28A0092B-C50C-407E-A947-70E740481C1C}">
                <a14:useLocalDpi xmlns:a14="http://schemas.microsoft.com/office/drawing/2010/main" val="0"/>
              </a:ext>
            </a:extLst>
          </a:blip>
          <a:stretch>
            <a:fillRect/>
          </a:stretch>
        </p:blipFill>
        <p:spPr>
          <a:xfrm>
            <a:off x="4198815" y="1443096"/>
            <a:ext cx="1449754" cy="1449754"/>
          </a:xfrm>
        </p:spPr>
      </p:pic>
      <p:pic>
        <p:nvPicPr>
          <p:cNvPr id="22" name="Grafik 21">
            <a:extLst>
              <a:ext uri="{FF2B5EF4-FFF2-40B4-BE49-F238E27FC236}">
                <a16:creationId xmlns:a16="http://schemas.microsoft.com/office/drawing/2014/main" id="{3662BBA2-B6CA-5343-8E6E-FA8087CAE849}"/>
              </a:ext>
            </a:extLst>
          </p:cNvPr>
          <p:cNvPicPr>
            <a:picLocks noChangeAspect="1"/>
          </p:cNvPicPr>
          <p:nvPr/>
        </p:nvPicPr>
        <p:blipFill>
          <a:blip r:embed="rId7"/>
          <a:stretch>
            <a:fillRect/>
          </a:stretch>
        </p:blipFill>
        <p:spPr>
          <a:xfrm>
            <a:off x="3567480" y="3235080"/>
            <a:ext cx="1356212" cy="1356212"/>
          </a:xfrm>
          <a:prstGeom prst="rect">
            <a:avLst/>
          </a:prstGeom>
        </p:spPr>
      </p:pic>
      <p:pic>
        <p:nvPicPr>
          <p:cNvPr id="23" name="Grafik 22">
            <a:extLst>
              <a:ext uri="{FF2B5EF4-FFF2-40B4-BE49-F238E27FC236}">
                <a16:creationId xmlns:a16="http://schemas.microsoft.com/office/drawing/2014/main" id="{61314DC2-7C78-358D-B982-D78DD705B09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94735" y="2085517"/>
            <a:ext cx="1226528" cy="1226528"/>
          </a:xfrm>
          <a:prstGeom prst="rect">
            <a:avLst/>
          </a:prstGeom>
        </p:spPr>
      </p:pic>
      <p:pic>
        <p:nvPicPr>
          <p:cNvPr id="24" name="Grafik 23">
            <a:extLst>
              <a:ext uri="{FF2B5EF4-FFF2-40B4-BE49-F238E27FC236}">
                <a16:creationId xmlns:a16="http://schemas.microsoft.com/office/drawing/2014/main" id="{0624D37F-82F6-6639-95A7-F01873A7C02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379677" y="4039823"/>
            <a:ext cx="1817077" cy="1817077"/>
          </a:xfrm>
          <a:prstGeom prst="rect">
            <a:avLst/>
          </a:prstGeom>
        </p:spPr>
      </p:pic>
      <p:pic>
        <p:nvPicPr>
          <p:cNvPr id="25" name="Grafik 24">
            <a:extLst>
              <a:ext uri="{FF2B5EF4-FFF2-40B4-BE49-F238E27FC236}">
                <a16:creationId xmlns:a16="http://schemas.microsoft.com/office/drawing/2014/main" id="{FEC74A10-1B27-6141-0FFB-6EFB42D8003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081097" y="4641358"/>
            <a:ext cx="1263160" cy="1263160"/>
          </a:xfrm>
          <a:prstGeom prst="rect">
            <a:avLst/>
          </a:prstGeom>
        </p:spPr>
      </p:pic>
      <p:sp>
        <p:nvSpPr>
          <p:cNvPr id="26" name="Abgerundetes Rechteck 25">
            <a:extLst>
              <a:ext uri="{FF2B5EF4-FFF2-40B4-BE49-F238E27FC236}">
                <a16:creationId xmlns:a16="http://schemas.microsoft.com/office/drawing/2014/main" id="{D9199EFB-7C80-CA24-7E24-BCC6AEE792BE}"/>
              </a:ext>
            </a:extLst>
          </p:cNvPr>
          <p:cNvSpPr/>
          <p:nvPr/>
        </p:nvSpPr>
        <p:spPr>
          <a:xfrm>
            <a:off x="2152651" y="4768846"/>
            <a:ext cx="1799491" cy="1008185"/>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de-DE" dirty="0"/>
              <a:t>Real </a:t>
            </a:r>
            <a:r>
              <a:rPr lang="de-DE" dirty="0" err="1"/>
              <a:t>results</a:t>
            </a:r>
            <a:endParaRPr lang="de-DE" dirty="0"/>
          </a:p>
        </p:txBody>
      </p:sp>
    </p:spTree>
    <p:extLst>
      <p:ext uri="{BB962C8B-B14F-4D97-AF65-F5344CB8AC3E}">
        <p14:creationId xmlns:p14="http://schemas.microsoft.com/office/powerpoint/2010/main" val="3595854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686CE5B3-7604-4067-EB65-0ABD673BA71C}"/>
              </a:ext>
            </a:extLst>
          </p:cNvPr>
          <p:cNvSpPr txBox="1"/>
          <p:nvPr/>
        </p:nvSpPr>
        <p:spPr>
          <a:xfrm>
            <a:off x="9101477" y="-25291"/>
            <a:ext cx="3136604"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err="1">
                <a:ln>
                  <a:noFill/>
                </a:ln>
                <a:solidFill>
                  <a:prstClr val="white"/>
                </a:solidFill>
                <a:effectLst/>
                <a:uLnTx/>
                <a:uFillTx/>
                <a:latin typeface="Times New Roman"/>
                <a:ea typeface="+mn-ea"/>
                <a:cs typeface="+mn-cs"/>
              </a:rPr>
              <a:t>CiviMatics</a:t>
            </a:r>
            <a:r>
              <a:rPr kumimoji="0" lang="de-DE" sz="1200" b="0" i="0" u="none" strike="noStrike" kern="1200" cap="none" spc="0" normalizeH="0" baseline="0" noProof="0" dirty="0">
                <a:ln>
                  <a:noFill/>
                </a:ln>
                <a:solidFill>
                  <a:prstClr val="white"/>
                </a:solidFill>
                <a:effectLst/>
                <a:uLnTx/>
                <a:uFillTx/>
                <a:latin typeface="Times New Roman"/>
                <a:ea typeface="+mn-ea"/>
                <a:cs typeface="+mn-cs"/>
              </a:rPr>
              <a:t> 2023</a:t>
            </a:r>
          </a:p>
        </p:txBody>
      </p:sp>
      <p:sp>
        <p:nvSpPr>
          <p:cNvPr id="8" name="Titel 1">
            <a:extLst>
              <a:ext uri="{FF2B5EF4-FFF2-40B4-BE49-F238E27FC236}">
                <a16:creationId xmlns:a16="http://schemas.microsoft.com/office/drawing/2014/main" id="{12A25F30-4A5F-84E6-EE42-B0E1A3F986C7}"/>
              </a:ext>
            </a:extLst>
          </p:cNvPr>
          <p:cNvSpPr txBox="1">
            <a:spLocks/>
          </p:cNvSpPr>
          <p:nvPr/>
        </p:nvSpPr>
        <p:spPr>
          <a:xfrm>
            <a:off x="0" y="265140"/>
            <a:ext cx="12192000" cy="648000"/>
          </a:xfrm>
          <a:prstGeom prst="rect">
            <a:avLst/>
          </a:prstGeom>
          <a:solidFill>
            <a:schemeClr val="bg2"/>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lang="de-DE" sz="3300" b="1" dirty="0" err="1"/>
              <a:t>Mathematics</a:t>
            </a:r>
            <a:r>
              <a:rPr lang="de-DE" sz="3300" b="1" dirty="0"/>
              <a:t> and </a:t>
            </a:r>
            <a:r>
              <a:rPr lang="de-DE" sz="3300" b="1" dirty="0" err="1"/>
              <a:t>the</a:t>
            </a:r>
            <a:r>
              <a:rPr lang="de-DE" sz="3300" b="1" dirty="0"/>
              <a:t> </a:t>
            </a:r>
            <a:r>
              <a:rPr lang="de-DE" sz="3300" b="1" dirty="0" err="1"/>
              <a:t>world</a:t>
            </a:r>
            <a:endParaRPr lang="de-DE" sz="3300" b="1" dirty="0"/>
          </a:p>
        </p:txBody>
      </p:sp>
      <p:pic>
        <p:nvPicPr>
          <p:cNvPr id="10" name="Grafik 9">
            <a:extLst>
              <a:ext uri="{FF2B5EF4-FFF2-40B4-BE49-F238E27FC236}">
                <a16:creationId xmlns:a16="http://schemas.microsoft.com/office/drawing/2014/main" id="{C16902BC-384F-47A5-76D3-6EF2CB834B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pic>
        <p:nvPicPr>
          <p:cNvPr id="12" name="Grafik 11">
            <a:extLst>
              <a:ext uri="{FF2B5EF4-FFF2-40B4-BE49-F238E27FC236}">
                <a16:creationId xmlns:a16="http://schemas.microsoft.com/office/drawing/2014/main" id="{837A2B22-7FCF-455E-9E00-3B2E125507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pic>
        <p:nvPicPr>
          <p:cNvPr id="13" name="Grafik 12">
            <a:extLst>
              <a:ext uri="{FF2B5EF4-FFF2-40B4-BE49-F238E27FC236}">
                <a16:creationId xmlns:a16="http://schemas.microsoft.com/office/drawing/2014/main" id="{21E1DB58-9C59-4D91-4F38-A90BD444B9E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14" name="Flussdiagramm: Verbinder 13">
            <a:extLst>
              <a:ext uri="{FF2B5EF4-FFF2-40B4-BE49-F238E27FC236}">
                <a16:creationId xmlns:a16="http://schemas.microsoft.com/office/drawing/2014/main" id="{DE2FE060-B1A2-DC1B-68B3-9A056D9BF68C}"/>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C5D3F3"/>
              </a:solidFill>
              <a:effectLst/>
              <a:uLnTx/>
              <a:uFillTx/>
              <a:latin typeface="Arial" panose="020B0604020202020204" pitchFamily="34" charset="0"/>
              <a:ea typeface="+mn-ea"/>
              <a:cs typeface="Arial" panose="020B0604020202020204" pitchFamily="34" charset="0"/>
            </a:endParaRPr>
          </a:p>
        </p:txBody>
      </p:sp>
      <p:sp>
        <p:nvSpPr>
          <p:cNvPr id="18" name="Textfeld 17">
            <a:extLst>
              <a:ext uri="{FF2B5EF4-FFF2-40B4-BE49-F238E27FC236}">
                <a16:creationId xmlns:a16="http://schemas.microsoft.com/office/drawing/2014/main" id="{30C76EB6-ACA3-AD81-F058-7421C8A3378D}"/>
              </a:ext>
            </a:extLst>
          </p:cNvPr>
          <p:cNvSpPr txBox="1"/>
          <p:nvPr/>
        </p:nvSpPr>
        <p:spPr>
          <a:xfrm>
            <a:off x="5872163" y="6436838"/>
            <a:ext cx="650156" cy="369332"/>
          </a:xfrm>
          <a:prstGeom prst="rect">
            <a:avLst/>
          </a:prstGeom>
          <a:noFill/>
        </p:spPr>
        <p:txBody>
          <a:bodyPr wrap="square" rtlCol="0">
            <a:spAutoFit/>
          </a:bodyPr>
          <a:lstStyle/>
          <a:p>
            <a:r>
              <a:rPr lang="de-DE" dirty="0">
                <a:solidFill>
                  <a:schemeClr val="bg1"/>
                </a:solidFill>
                <a:latin typeface="+mj-lt"/>
              </a:rPr>
              <a:t>15</a:t>
            </a:r>
          </a:p>
        </p:txBody>
      </p:sp>
      <p:sp>
        <p:nvSpPr>
          <p:cNvPr id="20" name="Abgerundetes Rechteck 19">
            <a:extLst>
              <a:ext uri="{FF2B5EF4-FFF2-40B4-BE49-F238E27FC236}">
                <a16:creationId xmlns:a16="http://schemas.microsoft.com/office/drawing/2014/main" id="{D9A2ED46-7EFB-790D-974B-EF9B3A91A6DE}"/>
              </a:ext>
            </a:extLst>
          </p:cNvPr>
          <p:cNvSpPr/>
          <p:nvPr/>
        </p:nvSpPr>
        <p:spPr>
          <a:xfrm>
            <a:off x="6352534" y="1372959"/>
            <a:ext cx="3686816" cy="5092318"/>
          </a:xfrm>
          <a:prstGeom prst="roundRect">
            <a:avLst/>
          </a:prstGeom>
        </p:spPr>
        <p:style>
          <a:lnRef idx="1">
            <a:schemeClr val="accent3"/>
          </a:lnRef>
          <a:fillRef idx="2">
            <a:schemeClr val="accent3"/>
          </a:fillRef>
          <a:effectRef idx="1">
            <a:schemeClr val="accent3"/>
          </a:effectRef>
          <a:fontRef idx="minor">
            <a:schemeClr val="dk1"/>
          </a:fontRef>
        </p:style>
        <p:txBody>
          <a:bodyPr rtlCol="0" anchor="b"/>
          <a:lstStyle/>
          <a:p>
            <a:pPr algn="ctr"/>
            <a:r>
              <a:rPr lang="de-DE" dirty="0" err="1"/>
              <a:t>Inner</a:t>
            </a:r>
            <a:r>
              <a:rPr lang="de-DE" dirty="0"/>
              <a:t> </a:t>
            </a:r>
            <a:r>
              <a:rPr lang="de-DE" dirty="0" err="1"/>
              <a:t>mathematical</a:t>
            </a:r>
            <a:r>
              <a:rPr lang="de-DE" dirty="0"/>
              <a:t> </a:t>
            </a:r>
            <a:r>
              <a:rPr lang="de-DE" dirty="0" err="1"/>
              <a:t>world</a:t>
            </a:r>
            <a:endParaRPr lang="de-DE" dirty="0"/>
          </a:p>
        </p:txBody>
      </p:sp>
      <p:sp>
        <p:nvSpPr>
          <p:cNvPr id="21" name="Abgerundetes Rechteck 20">
            <a:extLst>
              <a:ext uri="{FF2B5EF4-FFF2-40B4-BE49-F238E27FC236}">
                <a16:creationId xmlns:a16="http://schemas.microsoft.com/office/drawing/2014/main" id="{BCAFC9B5-3B5F-AB5C-D0B9-22125AB97256}"/>
              </a:ext>
            </a:extLst>
          </p:cNvPr>
          <p:cNvSpPr/>
          <p:nvPr/>
        </p:nvSpPr>
        <p:spPr>
          <a:xfrm>
            <a:off x="2152651" y="1372959"/>
            <a:ext cx="3686817" cy="5092318"/>
          </a:xfrm>
          <a:prstGeom prst="roundRect">
            <a:avLst/>
          </a:prstGeom>
        </p:spPr>
        <p:style>
          <a:lnRef idx="1">
            <a:schemeClr val="accent3"/>
          </a:lnRef>
          <a:fillRef idx="2">
            <a:schemeClr val="accent3"/>
          </a:fillRef>
          <a:effectRef idx="1">
            <a:schemeClr val="accent3"/>
          </a:effectRef>
          <a:fontRef idx="minor">
            <a:schemeClr val="dk1"/>
          </a:fontRef>
        </p:style>
        <p:txBody>
          <a:bodyPr rtlCol="0" anchor="b"/>
          <a:lstStyle/>
          <a:p>
            <a:pPr algn="ctr"/>
            <a:r>
              <a:rPr lang="de-DE" dirty="0"/>
              <a:t>Extra-</a:t>
            </a:r>
            <a:r>
              <a:rPr lang="de-DE" dirty="0" err="1"/>
              <a:t>mathematical</a:t>
            </a:r>
            <a:r>
              <a:rPr lang="de-DE" dirty="0"/>
              <a:t> </a:t>
            </a:r>
            <a:r>
              <a:rPr lang="de-DE" dirty="0" err="1"/>
              <a:t>world</a:t>
            </a:r>
            <a:endParaRPr lang="de-DE" dirty="0"/>
          </a:p>
        </p:txBody>
      </p:sp>
      <p:pic>
        <p:nvPicPr>
          <p:cNvPr id="22" name="Inhaltsplatzhalter 4">
            <a:extLst>
              <a:ext uri="{FF2B5EF4-FFF2-40B4-BE49-F238E27FC236}">
                <a16:creationId xmlns:a16="http://schemas.microsoft.com/office/drawing/2014/main" id="{21245A26-5926-F83F-B680-D66E76E4F473}"/>
              </a:ext>
            </a:extLst>
          </p:cNvPr>
          <p:cNvPicPr>
            <a:picLocks noGrp="1" noChangeAspect="1"/>
          </p:cNvPicPr>
          <p:nvPr>
            <p:ph idx="1"/>
          </p:nvPr>
        </p:nvPicPr>
        <p:blipFill>
          <a:blip r:embed="rId6" cstate="print">
            <a:extLst>
              <a:ext uri="{28A0092B-C50C-407E-A947-70E740481C1C}">
                <a14:useLocalDpi xmlns:a14="http://schemas.microsoft.com/office/drawing/2010/main" val="0"/>
              </a:ext>
            </a:extLst>
          </a:blip>
          <a:stretch>
            <a:fillRect/>
          </a:stretch>
        </p:blipFill>
        <p:spPr>
          <a:xfrm>
            <a:off x="4198815" y="1443096"/>
            <a:ext cx="1449754" cy="1449754"/>
          </a:xfrm>
        </p:spPr>
      </p:pic>
      <p:pic>
        <p:nvPicPr>
          <p:cNvPr id="23" name="Grafik 22">
            <a:extLst>
              <a:ext uri="{FF2B5EF4-FFF2-40B4-BE49-F238E27FC236}">
                <a16:creationId xmlns:a16="http://schemas.microsoft.com/office/drawing/2014/main" id="{2A822F4E-2443-C1A3-C0FE-7B572CCBAAFF}"/>
              </a:ext>
            </a:extLst>
          </p:cNvPr>
          <p:cNvPicPr>
            <a:picLocks noChangeAspect="1"/>
          </p:cNvPicPr>
          <p:nvPr/>
        </p:nvPicPr>
        <p:blipFill>
          <a:blip r:embed="rId7"/>
          <a:stretch>
            <a:fillRect/>
          </a:stretch>
        </p:blipFill>
        <p:spPr>
          <a:xfrm>
            <a:off x="3567480" y="3235080"/>
            <a:ext cx="1356212" cy="1356212"/>
          </a:xfrm>
          <a:prstGeom prst="rect">
            <a:avLst/>
          </a:prstGeom>
        </p:spPr>
      </p:pic>
      <p:pic>
        <p:nvPicPr>
          <p:cNvPr id="24" name="Grafik 23">
            <a:extLst>
              <a:ext uri="{FF2B5EF4-FFF2-40B4-BE49-F238E27FC236}">
                <a16:creationId xmlns:a16="http://schemas.microsoft.com/office/drawing/2014/main" id="{EFE2224C-AB56-0EB9-24BA-B6A39D800DB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94735" y="2085517"/>
            <a:ext cx="1226528" cy="1226528"/>
          </a:xfrm>
          <a:prstGeom prst="rect">
            <a:avLst/>
          </a:prstGeom>
        </p:spPr>
      </p:pic>
      <p:pic>
        <p:nvPicPr>
          <p:cNvPr id="25" name="Grafik 24">
            <a:extLst>
              <a:ext uri="{FF2B5EF4-FFF2-40B4-BE49-F238E27FC236}">
                <a16:creationId xmlns:a16="http://schemas.microsoft.com/office/drawing/2014/main" id="{3936A0FD-D2A5-A37E-8DA2-F758A8633D3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379677" y="4039823"/>
            <a:ext cx="1817077" cy="1817077"/>
          </a:xfrm>
          <a:prstGeom prst="rect">
            <a:avLst/>
          </a:prstGeom>
        </p:spPr>
      </p:pic>
      <p:pic>
        <p:nvPicPr>
          <p:cNvPr id="26" name="Grafik 25">
            <a:extLst>
              <a:ext uri="{FF2B5EF4-FFF2-40B4-BE49-F238E27FC236}">
                <a16:creationId xmlns:a16="http://schemas.microsoft.com/office/drawing/2014/main" id="{6AF45497-41A9-7614-0B2A-BA84EB4F37F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758462" y="3235081"/>
            <a:ext cx="1312985" cy="1312985"/>
          </a:xfrm>
          <a:prstGeom prst="rect">
            <a:avLst/>
          </a:prstGeom>
        </p:spPr>
      </p:pic>
      <p:pic>
        <p:nvPicPr>
          <p:cNvPr id="27" name="Grafik 26">
            <a:extLst>
              <a:ext uri="{FF2B5EF4-FFF2-40B4-BE49-F238E27FC236}">
                <a16:creationId xmlns:a16="http://schemas.microsoft.com/office/drawing/2014/main" id="{2663CE2C-133D-DD9A-7964-727C9252C78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081097" y="4641358"/>
            <a:ext cx="1263160" cy="1263160"/>
          </a:xfrm>
          <a:prstGeom prst="rect">
            <a:avLst/>
          </a:prstGeom>
        </p:spPr>
      </p:pic>
      <p:sp>
        <p:nvSpPr>
          <p:cNvPr id="28" name="Abgerundetes Rechteck 27">
            <a:extLst>
              <a:ext uri="{FF2B5EF4-FFF2-40B4-BE49-F238E27FC236}">
                <a16:creationId xmlns:a16="http://schemas.microsoft.com/office/drawing/2014/main" id="{C60C00F4-2DF0-DE65-7C80-94BA8D25FC2C}"/>
              </a:ext>
            </a:extLst>
          </p:cNvPr>
          <p:cNvSpPr/>
          <p:nvPr/>
        </p:nvSpPr>
        <p:spPr>
          <a:xfrm>
            <a:off x="1524001" y="2167974"/>
            <a:ext cx="1969477" cy="1008185"/>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de-DE" dirty="0"/>
              <a:t>The "real" </a:t>
            </a:r>
            <a:r>
              <a:rPr lang="de-DE" dirty="0" err="1"/>
              <a:t>world</a:t>
            </a:r>
            <a:r>
              <a:rPr lang="de-DE" dirty="0"/>
              <a:t> </a:t>
            </a:r>
            <a:r>
              <a:rPr lang="de-DE" dirty="0" err="1"/>
              <a:t>could</a:t>
            </a:r>
            <a:r>
              <a:rPr lang="de-DE" dirty="0"/>
              <a:t> </a:t>
            </a:r>
            <a:r>
              <a:rPr lang="de-DE" dirty="0" err="1"/>
              <a:t>look</a:t>
            </a:r>
            <a:r>
              <a:rPr lang="de-DE" dirty="0"/>
              <a:t> different</a:t>
            </a:r>
          </a:p>
        </p:txBody>
      </p:sp>
    </p:spTree>
    <p:extLst>
      <p:ext uri="{BB962C8B-B14F-4D97-AF65-F5344CB8AC3E}">
        <p14:creationId xmlns:p14="http://schemas.microsoft.com/office/powerpoint/2010/main" val="1803321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686CE5B3-7604-4067-EB65-0ABD673BA71C}"/>
              </a:ext>
            </a:extLst>
          </p:cNvPr>
          <p:cNvSpPr txBox="1"/>
          <p:nvPr/>
        </p:nvSpPr>
        <p:spPr>
          <a:xfrm>
            <a:off x="9101477" y="-25291"/>
            <a:ext cx="3136604"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err="1">
                <a:ln>
                  <a:noFill/>
                </a:ln>
                <a:solidFill>
                  <a:prstClr val="white"/>
                </a:solidFill>
                <a:effectLst/>
                <a:uLnTx/>
                <a:uFillTx/>
                <a:latin typeface="Times New Roman"/>
                <a:ea typeface="+mn-ea"/>
                <a:cs typeface="+mn-cs"/>
              </a:rPr>
              <a:t>CiviMatics</a:t>
            </a:r>
            <a:r>
              <a:rPr kumimoji="0" lang="de-DE" sz="1200" b="0" i="0" u="none" strike="noStrike" kern="1200" cap="none" spc="0" normalizeH="0" baseline="0" noProof="0" dirty="0">
                <a:ln>
                  <a:noFill/>
                </a:ln>
                <a:solidFill>
                  <a:prstClr val="white"/>
                </a:solidFill>
                <a:effectLst/>
                <a:uLnTx/>
                <a:uFillTx/>
                <a:latin typeface="Times New Roman"/>
                <a:ea typeface="+mn-ea"/>
                <a:cs typeface="+mn-cs"/>
              </a:rPr>
              <a:t> 2023</a:t>
            </a:r>
          </a:p>
        </p:txBody>
      </p:sp>
      <p:sp>
        <p:nvSpPr>
          <p:cNvPr id="8" name="Titel 1">
            <a:extLst>
              <a:ext uri="{FF2B5EF4-FFF2-40B4-BE49-F238E27FC236}">
                <a16:creationId xmlns:a16="http://schemas.microsoft.com/office/drawing/2014/main" id="{12A25F30-4A5F-84E6-EE42-B0E1A3F986C7}"/>
              </a:ext>
            </a:extLst>
          </p:cNvPr>
          <p:cNvSpPr txBox="1">
            <a:spLocks/>
          </p:cNvSpPr>
          <p:nvPr/>
        </p:nvSpPr>
        <p:spPr>
          <a:xfrm>
            <a:off x="0" y="265140"/>
            <a:ext cx="12192000" cy="648000"/>
          </a:xfrm>
          <a:prstGeom prst="rect">
            <a:avLst/>
          </a:prstGeom>
          <a:solidFill>
            <a:schemeClr val="bg2"/>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lang="de-DE" sz="3300" b="1" dirty="0" err="1"/>
              <a:t>Mathematics</a:t>
            </a:r>
            <a:r>
              <a:rPr lang="de-DE" sz="3300" b="1" dirty="0"/>
              <a:t> and </a:t>
            </a:r>
            <a:r>
              <a:rPr lang="de-DE" sz="3300" b="1" dirty="0" err="1"/>
              <a:t>the</a:t>
            </a:r>
            <a:r>
              <a:rPr lang="de-DE" sz="3300" b="1" dirty="0"/>
              <a:t> </a:t>
            </a:r>
            <a:r>
              <a:rPr lang="de-DE" sz="3300" b="1" dirty="0" err="1"/>
              <a:t>world</a:t>
            </a:r>
            <a:endParaRPr lang="de-DE" sz="3300" b="1" dirty="0"/>
          </a:p>
        </p:txBody>
      </p:sp>
      <p:pic>
        <p:nvPicPr>
          <p:cNvPr id="10" name="Grafik 9">
            <a:extLst>
              <a:ext uri="{FF2B5EF4-FFF2-40B4-BE49-F238E27FC236}">
                <a16:creationId xmlns:a16="http://schemas.microsoft.com/office/drawing/2014/main" id="{C16902BC-384F-47A5-76D3-6EF2CB834B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pic>
        <p:nvPicPr>
          <p:cNvPr id="12" name="Grafik 11">
            <a:extLst>
              <a:ext uri="{FF2B5EF4-FFF2-40B4-BE49-F238E27FC236}">
                <a16:creationId xmlns:a16="http://schemas.microsoft.com/office/drawing/2014/main" id="{837A2B22-7FCF-455E-9E00-3B2E125507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pic>
        <p:nvPicPr>
          <p:cNvPr id="13" name="Grafik 12">
            <a:extLst>
              <a:ext uri="{FF2B5EF4-FFF2-40B4-BE49-F238E27FC236}">
                <a16:creationId xmlns:a16="http://schemas.microsoft.com/office/drawing/2014/main" id="{21E1DB58-9C59-4D91-4F38-A90BD444B9E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14" name="Flussdiagramm: Verbinder 13">
            <a:extLst>
              <a:ext uri="{FF2B5EF4-FFF2-40B4-BE49-F238E27FC236}">
                <a16:creationId xmlns:a16="http://schemas.microsoft.com/office/drawing/2014/main" id="{DE2FE060-B1A2-DC1B-68B3-9A056D9BF68C}"/>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C5D3F3"/>
              </a:solidFill>
              <a:effectLst/>
              <a:uLnTx/>
              <a:uFillTx/>
              <a:latin typeface="Arial" panose="020B0604020202020204" pitchFamily="34" charset="0"/>
              <a:ea typeface="+mn-ea"/>
              <a:cs typeface="Arial" panose="020B0604020202020204" pitchFamily="34" charset="0"/>
            </a:endParaRPr>
          </a:p>
        </p:txBody>
      </p:sp>
      <p:sp>
        <p:nvSpPr>
          <p:cNvPr id="17" name="Textfeld 16">
            <a:extLst>
              <a:ext uri="{FF2B5EF4-FFF2-40B4-BE49-F238E27FC236}">
                <a16:creationId xmlns:a16="http://schemas.microsoft.com/office/drawing/2014/main" id="{D15DEA64-1632-349E-E8C0-E951F927E5D4}"/>
              </a:ext>
            </a:extLst>
          </p:cNvPr>
          <p:cNvSpPr txBox="1"/>
          <p:nvPr/>
        </p:nvSpPr>
        <p:spPr>
          <a:xfrm>
            <a:off x="5872163" y="6436838"/>
            <a:ext cx="650156" cy="369332"/>
          </a:xfrm>
          <a:prstGeom prst="rect">
            <a:avLst/>
          </a:prstGeom>
          <a:noFill/>
        </p:spPr>
        <p:txBody>
          <a:bodyPr wrap="square" rtlCol="0">
            <a:spAutoFit/>
          </a:bodyPr>
          <a:lstStyle/>
          <a:p>
            <a:r>
              <a:rPr lang="de-DE" dirty="0">
                <a:solidFill>
                  <a:schemeClr val="bg1"/>
                </a:solidFill>
                <a:latin typeface="+mj-lt"/>
              </a:rPr>
              <a:t>16</a:t>
            </a:r>
          </a:p>
        </p:txBody>
      </p:sp>
      <p:sp>
        <p:nvSpPr>
          <p:cNvPr id="19" name="Abgerundetes Rechteck 18">
            <a:extLst>
              <a:ext uri="{FF2B5EF4-FFF2-40B4-BE49-F238E27FC236}">
                <a16:creationId xmlns:a16="http://schemas.microsoft.com/office/drawing/2014/main" id="{1FE9574E-E1D5-15D4-2072-4D6AA33734ED}"/>
              </a:ext>
            </a:extLst>
          </p:cNvPr>
          <p:cNvSpPr/>
          <p:nvPr/>
        </p:nvSpPr>
        <p:spPr>
          <a:xfrm>
            <a:off x="6352534" y="1372959"/>
            <a:ext cx="3686816" cy="5092318"/>
          </a:xfrm>
          <a:prstGeom prst="roundRect">
            <a:avLst/>
          </a:prstGeom>
        </p:spPr>
        <p:style>
          <a:lnRef idx="1">
            <a:schemeClr val="accent3"/>
          </a:lnRef>
          <a:fillRef idx="2">
            <a:schemeClr val="accent3"/>
          </a:fillRef>
          <a:effectRef idx="1">
            <a:schemeClr val="accent3"/>
          </a:effectRef>
          <a:fontRef idx="minor">
            <a:schemeClr val="dk1"/>
          </a:fontRef>
        </p:style>
        <p:txBody>
          <a:bodyPr rtlCol="0" anchor="b"/>
          <a:lstStyle/>
          <a:p>
            <a:pPr algn="ctr"/>
            <a:r>
              <a:rPr lang="de-DE" dirty="0" err="1"/>
              <a:t>Inner</a:t>
            </a:r>
            <a:r>
              <a:rPr lang="de-DE" dirty="0"/>
              <a:t> </a:t>
            </a:r>
            <a:r>
              <a:rPr lang="de-DE" dirty="0" err="1"/>
              <a:t>mathematical</a:t>
            </a:r>
            <a:r>
              <a:rPr lang="de-DE" dirty="0"/>
              <a:t> </a:t>
            </a:r>
            <a:r>
              <a:rPr lang="de-DE" dirty="0" err="1"/>
              <a:t>world</a:t>
            </a:r>
            <a:endParaRPr lang="de-DE" dirty="0"/>
          </a:p>
        </p:txBody>
      </p:sp>
      <p:sp>
        <p:nvSpPr>
          <p:cNvPr id="20" name="Abgerundetes Rechteck 19">
            <a:extLst>
              <a:ext uri="{FF2B5EF4-FFF2-40B4-BE49-F238E27FC236}">
                <a16:creationId xmlns:a16="http://schemas.microsoft.com/office/drawing/2014/main" id="{A53FDC5A-94BB-C343-AABE-5E73B7E5CF59}"/>
              </a:ext>
            </a:extLst>
          </p:cNvPr>
          <p:cNvSpPr/>
          <p:nvPr/>
        </p:nvSpPr>
        <p:spPr>
          <a:xfrm>
            <a:off x="2152651" y="1372959"/>
            <a:ext cx="3686817" cy="5092318"/>
          </a:xfrm>
          <a:prstGeom prst="roundRect">
            <a:avLst/>
          </a:prstGeom>
        </p:spPr>
        <p:style>
          <a:lnRef idx="1">
            <a:schemeClr val="accent3"/>
          </a:lnRef>
          <a:fillRef idx="2">
            <a:schemeClr val="accent3"/>
          </a:fillRef>
          <a:effectRef idx="1">
            <a:schemeClr val="accent3"/>
          </a:effectRef>
          <a:fontRef idx="minor">
            <a:schemeClr val="dk1"/>
          </a:fontRef>
        </p:style>
        <p:txBody>
          <a:bodyPr rtlCol="0" anchor="b"/>
          <a:lstStyle/>
          <a:p>
            <a:pPr algn="ctr"/>
            <a:r>
              <a:rPr lang="de-DE" dirty="0"/>
              <a:t>Extra-</a:t>
            </a:r>
            <a:r>
              <a:rPr lang="de-DE" dirty="0" err="1"/>
              <a:t>mathematical</a:t>
            </a:r>
            <a:r>
              <a:rPr lang="de-DE" dirty="0"/>
              <a:t> </a:t>
            </a:r>
            <a:r>
              <a:rPr lang="de-DE" dirty="0" err="1"/>
              <a:t>world</a:t>
            </a:r>
            <a:endParaRPr lang="de-DE" dirty="0"/>
          </a:p>
        </p:txBody>
      </p:sp>
      <p:pic>
        <p:nvPicPr>
          <p:cNvPr id="21" name="Inhaltsplatzhalter 4">
            <a:extLst>
              <a:ext uri="{FF2B5EF4-FFF2-40B4-BE49-F238E27FC236}">
                <a16:creationId xmlns:a16="http://schemas.microsoft.com/office/drawing/2014/main" id="{A3ADAFBF-548B-1892-EC44-81E95B0543CA}"/>
              </a:ext>
            </a:extLst>
          </p:cNvPr>
          <p:cNvPicPr>
            <a:picLocks noGrp="1" noChangeAspect="1"/>
          </p:cNvPicPr>
          <p:nvPr>
            <p:ph idx="1"/>
          </p:nvPr>
        </p:nvPicPr>
        <p:blipFill>
          <a:blip r:embed="rId6" cstate="print">
            <a:extLst>
              <a:ext uri="{28A0092B-C50C-407E-A947-70E740481C1C}">
                <a14:useLocalDpi xmlns:a14="http://schemas.microsoft.com/office/drawing/2010/main" val="0"/>
              </a:ext>
            </a:extLst>
          </a:blip>
          <a:stretch>
            <a:fillRect/>
          </a:stretch>
        </p:blipFill>
        <p:spPr>
          <a:xfrm>
            <a:off x="4198815" y="1443096"/>
            <a:ext cx="1449754" cy="1449754"/>
          </a:xfrm>
        </p:spPr>
      </p:pic>
      <p:pic>
        <p:nvPicPr>
          <p:cNvPr id="22" name="Grafik 21">
            <a:extLst>
              <a:ext uri="{FF2B5EF4-FFF2-40B4-BE49-F238E27FC236}">
                <a16:creationId xmlns:a16="http://schemas.microsoft.com/office/drawing/2014/main" id="{AB45707C-7015-B806-5785-DD9A5607246F}"/>
              </a:ext>
            </a:extLst>
          </p:cNvPr>
          <p:cNvPicPr>
            <a:picLocks noChangeAspect="1"/>
          </p:cNvPicPr>
          <p:nvPr/>
        </p:nvPicPr>
        <p:blipFill>
          <a:blip r:embed="rId7"/>
          <a:stretch>
            <a:fillRect/>
          </a:stretch>
        </p:blipFill>
        <p:spPr>
          <a:xfrm>
            <a:off x="3567480" y="3235080"/>
            <a:ext cx="1356212" cy="1356212"/>
          </a:xfrm>
          <a:prstGeom prst="rect">
            <a:avLst/>
          </a:prstGeom>
        </p:spPr>
      </p:pic>
      <p:pic>
        <p:nvPicPr>
          <p:cNvPr id="23" name="Grafik 22">
            <a:extLst>
              <a:ext uri="{FF2B5EF4-FFF2-40B4-BE49-F238E27FC236}">
                <a16:creationId xmlns:a16="http://schemas.microsoft.com/office/drawing/2014/main" id="{566A43AA-CB0F-9450-5B86-1130ACE0078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94735" y="2085517"/>
            <a:ext cx="1226528" cy="1226528"/>
          </a:xfrm>
          <a:prstGeom prst="rect">
            <a:avLst/>
          </a:prstGeom>
        </p:spPr>
      </p:pic>
      <p:pic>
        <p:nvPicPr>
          <p:cNvPr id="24" name="Grafik 23">
            <a:extLst>
              <a:ext uri="{FF2B5EF4-FFF2-40B4-BE49-F238E27FC236}">
                <a16:creationId xmlns:a16="http://schemas.microsoft.com/office/drawing/2014/main" id="{12A5D454-06B8-5439-58D6-B1CDBCD4FE4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379677" y="4039823"/>
            <a:ext cx="1817077" cy="1817077"/>
          </a:xfrm>
          <a:prstGeom prst="rect">
            <a:avLst/>
          </a:prstGeom>
        </p:spPr>
      </p:pic>
      <p:pic>
        <p:nvPicPr>
          <p:cNvPr id="25" name="Grafik 24">
            <a:extLst>
              <a:ext uri="{FF2B5EF4-FFF2-40B4-BE49-F238E27FC236}">
                <a16:creationId xmlns:a16="http://schemas.microsoft.com/office/drawing/2014/main" id="{DE0B2F8A-73D4-FE84-A045-11CB3DFFBC8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758462" y="3235081"/>
            <a:ext cx="1312985" cy="1312985"/>
          </a:xfrm>
          <a:prstGeom prst="rect">
            <a:avLst/>
          </a:prstGeom>
        </p:spPr>
      </p:pic>
      <p:pic>
        <p:nvPicPr>
          <p:cNvPr id="26" name="Grafik 25">
            <a:extLst>
              <a:ext uri="{FF2B5EF4-FFF2-40B4-BE49-F238E27FC236}">
                <a16:creationId xmlns:a16="http://schemas.microsoft.com/office/drawing/2014/main" id="{3D18A668-8FF1-B9B7-D484-F8B62ACC487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081097" y="4641358"/>
            <a:ext cx="1263160" cy="1263160"/>
          </a:xfrm>
          <a:prstGeom prst="rect">
            <a:avLst/>
          </a:prstGeom>
        </p:spPr>
      </p:pic>
    </p:spTree>
    <p:extLst>
      <p:ext uri="{BB962C8B-B14F-4D97-AF65-F5344CB8AC3E}">
        <p14:creationId xmlns:p14="http://schemas.microsoft.com/office/powerpoint/2010/main" val="36725610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686CE5B3-7604-4067-EB65-0ABD673BA71C}"/>
              </a:ext>
            </a:extLst>
          </p:cNvPr>
          <p:cNvSpPr txBox="1"/>
          <p:nvPr/>
        </p:nvSpPr>
        <p:spPr>
          <a:xfrm>
            <a:off x="9101477" y="-25291"/>
            <a:ext cx="3136604"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err="1">
                <a:ln>
                  <a:noFill/>
                </a:ln>
                <a:solidFill>
                  <a:prstClr val="white"/>
                </a:solidFill>
                <a:effectLst/>
                <a:uLnTx/>
                <a:uFillTx/>
                <a:latin typeface="Times New Roman"/>
                <a:ea typeface="+mn-ea"/>
                <a:cs typeface="+mn-cs"/>
              </a:rPr>
              <a:t>CiviMatics</a:t>
            </a:r>
            <a:r>
              <a:rPr kumimoji="0" lang="de-DE" sz="1200" b="0" i="0" u="none" strike="noStrike" kern="1200" cap="none" spc="0" normalizeH="0" baseline="0" noProof="0" dirty="0">
                <a:ln>
                  <a:noFill/>
                </a:ln>
                <a:solidFill>
                  <a:prstClr val="white"/>
                </a:solidFill>
                <a:effectLst/>
                <a:uLnTx/>
                <a:uFillTx/>
                <a:latin typeface="Times New Roman"/>
                <a:ea typeface="+mn-ea"/>
                <a:cs typeface="+mn-cs"/>
              </a:rPr>
              <a:t> 2023</a:t>
            </a:r>
          </a:p>
        </p:txBody>
      </p:sp>
      <p:sp>
        <p:nvSpPr>
          <p:cNvPr id="8" name="Titel 1">
            <a:extLst>
              <a:ext uri="{FF2B5EF4-FFF2-40B4-BE49-F238E27FC236}">
                <a16:creationId xmlns:a16="http://schemas.microsoft.com/office/drawing/2014/main" id="{12A25F30-4A5F-84E6-EE42-B0E1A3F986C7}"/>
              </a:ext>
            </a:extLst>
          </p:cNvPr>
          <p:cNvSpPr txBox="1">
            <a:spLocks/>
          </p:cNvSpPr>
          <p:nvPr/>
        </p:nvSpPr>
        <p:spPr>
          <a:xfrm>
            <a:off x="0" y="265140"/>
            <a:ext cx="12192000" cy="648000"/>
          </a:xfrm>
          <a:prstGeom prst="rect">
            <a:avLst/>
          </a:prstGeom>
          <a:solidFill>
            <a:schemeClr val="bg2"/>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lang="de-DE" sz="3300" b="1" dirty="0" err="1"/>
              <a:t>Mathematics</a:t>
            </a:r>
            <a:r>
              <a:rPr lang="de-DE" sz="3300" b="1" dirty="0"/>
              <a:t> and </a:t>
            </a:r>
            <a:r>
              <a:rPr lang="de-DE" sz="3300" b="1" dirty="0" err="1"/>
              <a:t>the</a:t>
            </a:r>
            <a:r>
              <a:rPr lang="de-DE" sz="3300" b="1" dirty="0"/>
              <a:t> </a:t>
            </a:r>
            <a:r>
              <a:rPr lang="de-DE" sz="3300" b="1" dirty="0" err="1"/>
              <a:t>world</a:t>
            </a:r>
            <a:endParaRPr lang="de-DE" sz="3300" b="1" dirty="0"/>
          </a:p>
        </p:txBody>
      </p:sp>
      <p:pic>
        <p:nvPicPr>
          <p:cNvPr id="10" name="Grafik 9">
            <a:extLst>
              <a:ext uri="{FF2B5EF4-FFF2-40B4-BE49-F238E27FC236}">
                <a16:creationId xmlns:a16="http://schemas.microsoft.com/office/drawing/2014/main" id="{C16902BC-384F-47A5-76D3-6EF2CB834B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pic>
        <p:nvPicPr>
          <p:cNvPr id="12" name="Grafik 11">
            <a:extLst>
              <a:ext uri="{FF2B5EF4-FFF2-40B4-BE49-F238E27FC236}">
                <a16:creationId xmlns:a16="http://schemas.microsoft.com/office/drawing/2014/main" id="{837A2B22-7FCF-455E-9E00-3B2E125507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pic>
        <p:nvPicPr>
          <p:cNvPr id="13" name="Grafik 12">
            <a:extLst>
              <a:ext uri="{FF2B5EF4-FFF2-40B4-BE49-F238E27FC236}">
                <a16:creationId xmlns:a16="http://schemas.microsoft.com/office/drawing/2014/main" id="{21E1DB58-9C59-4D91-4F38-A90BD444B9E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14" name="Flussdiagramm: Verbinder 13">
            <a:extLst>
              <a:ext uri="{FF2B5EF4-FFF2-40B4-BE49-F238E27FC236}">
                <a16:creationId xmlns:a16="http://schemas.microsoft.com/office/drawing/2014/main" id="{DE2FE060-B1A2-DC1B-68B3-9A056D9BF68C}"/>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C5D3F3"/>
              </a:solidFill>
              <a:effectLst/>
              <a:uLnTx/>
              <a:uFillTx/>
              <a:latin typeface="Arial" panose="020B0604020202020204" pitchFamily="34" charset="0"/>
              <a:ea typeface="+mn-ea"/>
              <a:cs typeface="Arial" panose="020B0604020202020204" pitchFamily="34" charset="0"/>
            </a:endParaRPr>
          </a:p>
        </p:txBody>
      </p:sp>
      <p:sp>
        <p:nvSpPr>
          <p:cNvPr id="31" name="Textfeld 30">
            <a:extLst>
              <a:ext uri="{FF2B5EF4-FFF2-40B4-BE49-F238E27FC236}">
                <a16:creationId xmlns:a16="http://schemas.microsoft.com/office/drawing/2014/main" id="{289579C3-9A31-C48B-5837-0F290F3C236F}"/>
              </a:ext>
            </a:extLst>
          </p:cNvPr>
          <p:cNvSpPr txBox="1"/>
          <p:nvPr/>
        </p:nvSpPr>
        <p:spPr>
          <a:xfrm>
            <a:off x="5872163" y="6436838"/>
            <a:ext cx="650156" cy="369332"/>
          </a:xfrm>
          <a:prstGeom prst="rect">
            <a:avLst/>
          </a:prstGeom>
          <a:noFill/>
        </p:spPr>
        <p:txBody>
          <a:bodyPr wrap="square" rtlCol="0">
            <a:spAutoFit/>
          </a:bodyPr>
          <a:lstStyle/>
          <a:p>
            <a:r>
              <a:rPr lang="de-DE" dirty="0">
                <a:solidFill>
                  <a:schemeClr val="bg1"/>
                </a:solidFill>
                <a:latin typeface="+mj-lt"/>
              </a:rPr>
              <a:t>17</a:t>
            </a:r>
          </a:p>
        </p:txBody>
      </p:sp>
      <p:sp>
        <p:nvSpPr>
          <p:cNvPr id="33" name="Abgerundetes Rechteck 32">
            <a:extLst>
              <a:ext uri="{FF2B5EF4-FFF2-40B4-BE49-F238E27FC236}">
                <a16:creationId xmlns:a16="http://schemas.microsoft.com/office/drawing/2014/main" id="{984ACC23-0E12-09EF-D882-691DABFAB63D}"/>
              </a:ext>
            </a:extLst>
          </p:cNvPr>
          <p:cNvSpPr/>
          <p:nvPr/>
        </p:nvSpPr>
        <p:spPr>
          <a:xfrm>
            <a:off x="6352534" y="1372959"/>
            <a:ext cx="3686816" cy="5092318"/>
          </a:xfrm>
          <a:prstGeom prst="roundRect">
            <a:avLst/>
          </a:prstGeom>
        </p:spPr>
        <p:style>
          <a:lnRef idx="1">
            <a:schemeClr val="accent3"/>
          </a:lnRef>
          <a:fillRef idx="2">
            <a:schemeClr val="accent3"/>
          </a:fillRef>
          <a:effectRef idx="1">
            <a:schemeClr val="accent3"/>
          </a:effectRef>
          <a:fontRef idx="minor">
            <a:schemeClr val="dk1"/>
          </a:fontRef>
        </p:style>
        <p:txBody>
          <a:bodyPr rtlCol="0" anchor="b"/>
          <a:lstStyle/>
          <a:p>
            <a:pPr algn="ctr"/>
            <a:r>
              <a:rPr lang="de-DE" dirty="0" err="1"/>
              <a:t>Inner</a:t>
            </a:r>
            <a:r>
              <a:rPr lang="de-DE" dirty="0"/>
              <a:t> </a:t>
            </a:r>
            <a:r>
              <a:rPr lang="de-DE" dirty="0" err="1"/>
              <a:t>mathematical</a:t>
            </a:r>
            <a:r>
              <a:rPr lang="de-DE" dirty="0"/>
              <a:t> </a:t>
            </a:r>
            <a:r>
              <a:rPr lang="de-DE" dirty="0" err="1"/>
              <a:t>world</a:t>
            </a:r>
            <a:endParaRPr lang="de-DE" dirty="0"/>
          </a:p>
        </p:txBody>
      </p:sp>
      <p:sp>
        <p:nvSpPr>
          <p:cNvPr id="34" name="Abgerundetes Rechteck 33">
            <a:extLst>
              <a:ext uri="{FF2B5EF4-FFF2-40B4-BE49-F238E27FC236}">
                <a16:creationId xmlns:a16="http://schemas.microsoft.com/office/drawing/2014/main" id="{52EEEBD6-494D-CD88-5EDC-FE5F682130EB}"/>
              </a:ext>
            </a:extLst>
          </p:cNvPr>
          <p:cNvSpPr/>
          <p:nvPr/>
        </p:nvSpPr>
        <p:spPr>
          <a:xfrm>
            <a:off x="2152651" y="1372959"/>
            <a:ext cx="3686817" cy="5092318"/>
          </a:xfrm>
          <a:prstGeom prst="roundRect">
            <a:avLst/>
          </a:prstGeom>
        </p:spPr>
        <p:style>
          <a:lnRef idx="1">
            <a:schemeClr val="accent3"/>
          </a:lnRef>
          <a:fillRef idx="2">
            <a:schemeClr val="accent3"/>
          </a:fillRef>
          <a:effectRef idx="1">
            <a:schemeClr val="accent3"/>
          </a:effectRef>
          <a:fontRef idx="minor">
            <a:schemeClr val="dk1"/>
          </a:fontRef>
        </p:style>
        <p:txBody>
          <a:bodyPr rtlCol="0" anchor="b"/>
          <a:lstStyle/>
          <a:p>
            <a:pPr algn="ctr"/>
            <a:r>
              <a:rPr lang="de-DE" dirty="0"/>
              <a:t>Extra-</a:t>
            </a:r>
            <a:r>
              <a:rPr lang="de-DE" dirty="0" err="1"/>
              <a:t>mathematical</a:t>
            </a:r>
            <a:r>
              <a:rPr lang="de-DE" dirty="0"/>
              <a:t> </a:t>
            </a:r>
            <a:r>
              <a:rPr lang="de-DE" dirty="0" err="1"/>
              <a:t>world</a:t>
            </a:r>
            <a:endParaRPr lang="de-DE" dirty="0"/>
          </a:p>
        </p:txBody>
      </p:sp>
      <p:pic>
        <p:nvPicPr>
          <p:cNvPr id="35" name="Grafik 34">
            <a:extLst>
              <a:ext uri="{FF2B5EF4-FFF2-40B4-BE49-F238E27FC236}">
                <a16:creationId xmlns:a16="http://schemas.microsoft.com/office/drawing/2014/main" id="{2F42EB4E-B4DB-E5BF-24E9-925C0973FAB4}"/>
              </a:ext>
            </a:extLst>
          </p:cNvPr>
          <p:cNvPicPr>
            <a:picLocks noChangeAspect="1"/>
          </p:cNvPicPr>
          <p:nvPr/>
        </p:nvPicPr>
        <p:blipFill>
          <a:blip r:embed="rId6"/>
          <a:stretch>
            <a:fillRect/>
          </a:stretch>
        </p:blipFill>
        <p:spPr>
          <a:xfrm>
            <a:off x="3567480" y="3235080"/>
            <a:ext cx="1356212" cy="1356212"/>
          </a:xfrm>
          <a:prstGeom prst="rect">
            <a:avLst/>
          </a:prstGeom>
        </p:spPr>
      </p:pic>
      <p:pic>
        <p:nvPicPr>
          <p:cNvPr id="36" name="Grafik 35">
            <a:extLst>
              <a:ext uri="{FF2B5EF4-FFF2-40B4-BE49-F238E27FC236}">
                <a16:creationId xmlns:a16="http://schemas.microsoft.com/office/drawing/2014/main" id="{0B97FAA4-DF54-1195-A190-A62E01B398B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94735" y="2085517"/>
            <a:ext cx="1226528" cy="1226528"/>
          </a:xfrm>
          <a:prstGeom prst="rect">
            <a:avLst/>
          </a:prstGeom>
        </p:spPr>
      </p:pic>
      <p:pic>
        <p:nvPicPr>
          <p:cNvPr id="37" name="Grafik 36">
            <a:extLst>
              <a:ext uri="{FF2B5EF4-FFF2-40B4-BE49-F238E27FC236}">
                <a16:creationId xmlns:a16="http://schemas.microsoft.com/office/drawing/2014/main" id="{2E3B9CD9-79D0-80C4-A7BC-F18A269F84C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79677" y="4039823"/>
            <a:ext cx="1817077" cy="1817077"/>
          </a:xfrm>
          <a:prstGeom prst="rect">
            <a:avLst/>
          </a:prstGeom>
        </p:spPr>
      </p:pic>
      <p:pic>
        <p:nvPicPr>
          <p:cNvPr id="38" name="Grafik 37">
            <a:extLst>
              <a:ext uri="{FF2B5EF4-FFF2-40B4-BE49-F238E27FC236}">
                <a16:creationId xmlns:a16="http://schemas.microsoft.com/office/drawing/2014/main" id="{252AFB83-3EAC-7187-A87D-237982BE766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758462" y="3235081"/>
            <a:ext cx="1312985" cy="1312985"/>
          </a:xfrm>
          <a:prstGeom prst="rect">
            <a:avLst/>
          </a:prstGeom>
        </p:spPr>
      </p:pic>
      <p:pic>
        <p:nvPicPr>
          <p:cNvPr id="39" name="Grafik 38">
            <a:extLst>
              <a:ext uri="{FF2B5EF4-FFF2-40B4-BE49-F238E27FC236}">
                <a16:creationId xmlns:a16="http://schemas.microsoft.com/office/drawing/2014/main" id="{DBFA2696-6520-A1FC-2B66-307B10E2A66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081097" y="4641358"/>
            <a:ext cx="1263160" cy="1263160"/>
          </a:xfrm>
          <a:prstGeom prst="rect">
            <a:avLst/>
          </a:prstGeom>
        </p:spPr>
      </p:pic>
      <p:sp>
        <p:nvSpPr>
          <p:cNvPr id="40" name="Rechteckiger Pfeil 39">
            <a:extLst>
              <a:ext uri="{FF2B5EF4-FFF2-40B4-BE49-F238E27FC236}">
                <a16:creationId xmlns:a16="http://schemas.microsoft.com/office/drawing/2014/main" id="{B7274169-F268-02CA-3EAC-65568FF5B599}"/>
              </a:ext>
            </a:extLst>
          </p:cNvPr>
          <p:cNvSpPr/>
          <p:nvPr/>
        </p:nvSpPr>
        <p:spPr>
          <a:xfrm rot="2355538">
            <a:off x="2930738" y="2587716"/>
            <a:ext cx="727989" cy="727866"/>
          </a:xfrm>
          <a:prstGeom prst="bentArrow">
            <a:avLst>
              <a:gd name="adj1" fmla="val 25000"/>
              <a:gd name="adj2" fmla="val 25000"/>
              <a:gd name="adj3" fmla="val 25000"/>
              <a:gd name="adj4" fmla="val 750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endParaRPr>
          </a:p>
        </p:txBody>
      </p:sp>
      <p:sp>
        <p:nvSpPr>
          <p:cNvPr id="41" name="Rechteckiger Pfeil 40">
            <a:extLst>
              <a:ext uri="{FF2B5EF4-FFF2-40B4-BE49-F238E27FC236}">
                <a16:creationId xmlns:a16="http://schemas.microsoft.com/office/drawing/2014/main" id="{CD938556-6DDE-F970-D7FF-8D5D8412A723}"/>
              </a:ext>
            </a:extLst>
          </p:cNvPr>
          <p:cNvSpPr/>
          <p:nvPr/>
        </p:nvSpPr>
        <p:spPr>
          <a:xfrm rot="19297460">
            <a:off x="3719128" y="2263748"/>
            <a:ext cx="727989" cy="727866"/>
          </a:xfrm>
          <a:prstGeom prst="bentArrow">
            <a:avLst>
              <a:gd name="adj1" fmla="val 25000"/>
              <a:gd name="adj2" fmla="val 25000"/>
              <a:gd name="adj3" fmla="val 25000"/>
              <a:gd name="adj4" fmla="val 750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endParaRPr>
          </a:p>
        </p:txBody>
      </p:sp>
      <p:sp>
        <p:nvSpPr>
          <p:cNvPr id="42" name="Rechteckiger Pfeil 41">
            <a:extLst>
              <a:ext uri="{FF2B5EF4-FFF2-40B4-BE49-F238E27FC236}">
                <a16:creationId xmlns:a16="http://schemas.microsoft.com/office/drawing/2014/main" id="{1F119EBB-33A3-22A7-391A-BA8F269C0BF6}"/>
              </a:ext>
            </a:extLst>
          </p:cNvPr>
          <p:cNvSpPr/>
          <p:nvPr/>
        </p:nvSpPr>
        <p:spPr>
          <a:xfrm rot="17796375">
            <a:off x="3490328" y="4877998"/>
            <a:ext cx="787352" cy="789883"/>
          </a:xfrm>
          <a:prstGeom prst="bentArrow">
            <a:avLst>
              <a:gd name="adj1" fmla="val 25000"/>
              <a:gd name="adj2" fmla="val 25000"/>
              <a:gd name="adj3" fmla="val 25000"/>
              <a:gd name="adj4" fmla="val 750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endParaRPr>
          </a:p>
        </p:txBody>
      </p:sp>
      <p:sp>
        <p:nvSpPr>
          <p:cNvPr id="43" name="Rechteckiger Pfeil 42">
            <a:extLst>
              <a:ext uri="{FF2B5EF4-FFF2-40B4-BE49-F238E27FC236}">
                <a16:creationId xmlns:a16="http://schemas.microsoft.com/office/drawing/2014/main" id="{3C5148C5-9B8C-C7D2-2FE3-49826F24BA53}"/>
              </a:ext>
            </a:extLst>
          </p:cNvPr>
          <p:cNvSpPr/>
          <p:nvPr/>
        </p:nvSpPr>
        <p:spPr>
          <a:xfrm rot="13306875">
            <a:off x="2771646" y="4421221"/>
            <a:ext cx="787352" cy="789883"/>
          </a:xfrm>
          <a:prstGeom prst="bentArrow">
            <a:avLst>
              <a:gd name="adj1" fmla="val 25000"/>
              <a:gd name="adj2" fmla="val 25000"/>
              <a:gd name="adj3" fmla="val 25000"/>
              <a:gd name="adj4" fmla="val 750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endParaRPr>
          </a:p>
        </p:txBody>
      </p:sp>
      <p:sp>
        <p:nvSpPr>
          <p:cNvPr id="44" name="Rechteckiger Pfeil 43">
            <a:extLst>
              <a:ext uri="{FF2B5EF4-FFF2-40B4-BE49-F238E27FC236}">
                <a16:creationId xmlns:a16="http://schemas.microsoft.com/office/drawing/2014/main" id="{B00A7C3C-DA04-329E-8341-D21C1DC83AC3}"/>
              </a:ext>
            </a:extLst>
          </p:cNvPr>
          <p:cNvSpPr/>
          <p:nvPr/>
        </p:nvSpPr>
        <p:spPr>
          <a:xfrm rot="7148957">
            <a:off x="8877387" y="2989629"/>
            <a:ext cx="787352" cy="789883"/>
          </a:xfrm>
          <a:prstGeom prst="bentArrow">
            <a:avLst>
              <a:gd name="adj1" fmla="val 25000"/>
              <a:gd name="adj2" fmla="val 25000"/>
              <a:gd name="adj3" fmla="val 25000"/>
              <a:gd name="adj4" fmla="val 750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endParaRPr>
          </a:p>
        </p:txBody>
      </p:sp>
      <p:sp>
        <p:nvSpPr>
          <p:cNvPr id="45" name="Pfeil nach rechts 44">
            <a:extLst>
              <a:ext uri="{FF2B5EF4-FFF2-40B4-BE49-F238E27FC236}">
                <a16:creationId xmlns:a16="http://schemas.microsoft.com/office/drawing/2014/main" id="{706161D1-105B-FC1E-0C62-9A6BE3ED36F6}"/>
              </a:ext>
            </a:extLst>
          </p:cNvPr>
          <p:cNvSpPr/>
          <p:nvPr/>
        </p:nvSpPr>
        <p:spPr>
          <a:xfrm>
            <a:off x="5681196" y="2282397"/>
            <a:ext cx="1218140" cy="38857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6" name="Pfeil nach rechts 45">
            <a:extLst>
              <a:ext uri="{FF2B5EF4-FFF2-40B4-BE49-F238E27FC236}">
                <a16:creationId xmlns:a16="http://schemas.microsoft.com/office/drawing/2014/main" id="{190028A8-2643-C7A0-6399-145A5BEEBEC0}"/>
              </a:ext>
            </a:extLst>
          </p:cNvPr>
          <p:cNvSpPr/>
          <p:nvPr/>
        </p:nvSpPr>
        <p:spPr>
          <a:xfrm rot="10800000">
            <a:off x="5681196" y="5178683"/>
            <a:ext cx="1218140" cy="38857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Abgerundetes Rechteck 46">
            <a:extLst>
              <a:ext uri="{FF2B5EF4-FFF2-40B4-BE49-F238E27FC236}">
                <a16:creationId xmlns:a16="http://schemas.microsoft.com/office/drawing/2014/main" id="{A21945A9-D72A-496B-958E-17066F04B947}"/>
              </a:ext>
            </a:extLst>
          </p:cNvPr>
          <p:cNvSpPr/>
          <p:nvPr/>
        </p:nvSpPr>
        <p:spPr>
          <a:xfrm>
            <a:off x="1919376" y="2460210"/>
            <a:ext cx="1161352" cy="271539"/>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de-DE" sz="1600" dirty="0" err="1"/>
              <a:t>understand</a:t>
            </a:r>
            <a:endParaRPr lang="de-DE" sz="1600" dirty="0"/>
          </a:p>
        </p:txBody>
      </p:sp>
      <p:sp>
        <p:nvSpPr>
          <p:cNvPr id="48" name="Abgerundetes Rechteck 47">
            <a:extLst>
              <a:ext uri="{FF2B5EF4-FFF2-40B4-BE49-F238E27FC236}">
                <a16:creationId xmlns:a16="http://schemas.microsoft.com/office/drawing/2014/main" id="{6B9B234E-EF1B-6013-B1EF-BF17A93E60A7}"/>
              </a:ext>
            </a:extLst>
          </p:cNvPr>
          <p:cNvSpPr/>
          <p:nvPr/>
        </p:nvSpPr>
        <p:spPr>
          <a:xfrm>
            <a:off x="2608616" y="1870648"/>
            <a:ext cx="1458001" cy="271539"/>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de-DE" dirty="0" err="1"/>
              <a:t>structure</a:t>
            </a:r>
            <a:endParaRPr lang="de-DE" dirty="0"/>
          </a:p>
        </p:txBody>
      </p:sp>
      <p:sp>
        <p:nvSpPr>
          <p:cNvPr id="49" name="Abgerundetes Rechteck 48">
            <a:extLst>
              <a:ext uri="{FF2B5EF4-FFF2-40B4-BE49-F238E27FC236}">
                <a16:creationId xmlns:a16="http://schemas.microsoft.com/office/drawing/2014/main" id="{D06C787F-21A3-71C8-A907-15D1ED93BD44}"/>
              </a:ext>
            </a:extLst>
          </p:cNvPr>
          <p:cNvSpPr/>
          <p:nvPr/>
        </p:nvSpPr>
        <p:spPr>
          <a:xfrm>
            <a:off x="5681195" y="1772176"/>
            <a:ext cx="1897774" cy="271539"/>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de-DE" dirty="0" err="1"/>
              <a:t>mathematise</a:t>
            </a:r>
            <a:endParaRPr lang="de-DE" dirty="0"/>
          </a:p>
        </p:txBody>
      </p:sp>
      <p:sp>
        <p:nvSpPr>
          <p:cNvPr id="50" name="Abgerundetes Rechteck 49">
            <a:extLst>
              <a:ext uri="{FF2B5EF4-FFF2-40B4-BE49-F238E27FC236}">
                <a16:creationId xmlns:a16="http://schemas.microsoft.com/office/drawing/2014/main" id="{79574027-362A-E62B-D476-87D5CC5CD996}"/>
              </a:ext>
            </a:extLst>
          </p:cNvPr>
          <p:cNvSpPr/>
          <p:nvPr/>
        </p:nvSpPr>
        <p:spPr>
          <a:xfrm>
            <a:off x="9010650" y="2257775"/>
            <a:ext cx="1631154" cy="492238"/>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de-DE" sz="1600" dirty="0"/>
              <a:t>Work </a:t>
            </a:r>
            <a:r>
              <a:rPr lang="de-DE" sz="1600" dirty="0" err="1"/>
              <a:t>mathematically</a:t>
            </a:r>
            <a:endParaRPr lang="de-DE" sz="1600" dirty="0"/>
          </a:p>
        </p:txBody>
      </p:sp>
      <p:sp>
        <p:nvSpPr>
          <p:cNvPr id="51" name="Abgerundetes Rechteck 50">
            <a:extLst>
              <a:ext uri="{FF2B5EF4-FFF2-40B4-BE49-F238E27FC236}">
                <a16:creationId xmlns:a16="http://schemas.microsoft.com/office/drawing/2014/main" id="{7760CA60-007E-A404-C3A5-88E8017954D4}"/>
              </a:ext>
            </a:extLst>
          </p:cNvPr>
          <p:cNvSpPr/>
          <p:nvPr/>
        </p:nvSpPr>
        <p:spPr>
          <a:xfrm>
            <a:off x="5566892" y="4786714"/>
            <a:ext cx="1549979" cy="271539"/>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de-DE" dirty="0" err="1"/>
              <a:t>interpret</a:t>
            </a:r>
            <a:endParaRPr lang="de-DE" dirty="0"/>
          </a:p>
        </p:txBody>
      </p:sp>
      <p:sp>
        <p:nvSpPr>
          <p:cNvPr id="52" name="Abgerundetes Rechteck 51">
            <a:extLst>
              <a:ext uri="{FF2B5EF4-FFF2-40B4-BE49-F238E27FC236}">
                <a16:creationId xmlns:a16="http://schemas.microsoft.com/office/drawing/2014/main" id="{BC6C61F1-F66E-5D3C-FF96-ADC88E4C5901}"/>
              </a:ext>
            </a:extLst>
          </p:cNvPr>
          <p:cNvSpPr/>
          <p:nvPr/>
        </p:nvSpPr>
        <p:spPr>
          <a:xfrm>
            <a:off x="2511977" y="5564858"/>
            <a:ext cx="1190652" cy="271539"/>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de-DE" dirty="0" err="1"/>
              <a:t>validate</a:t>
            </a:r>
            <a:endParaRPr lang="de-DE" dirty="0"/>
          </a:p>
        </p:txBody>
      </p:sp>
      <p:sp>
        <p:nvSpPr>
          <p:cNvPr id="53" name="Abgerundetes Rechteck 52">
            <a:extLst>
              <a:ext uri="{FF2B5EF4-FFF2-40B4-BE49-F238E27FC236}">
                <a16:creationId xmlns:a16="http://schemas.microsoft.com/office/drawing/2014/main" id="{9D710236-4EB5-C1ED-65FA-01F034513842}"/>
              </a:ext>
            </a:extLst>
          </p:cNvPr>
          <p:cNvSpPr/>
          <p:nvPr/>
        </p:nvSpPr>
        <p:spPr>
          <a:xfrm>
            <a:off x="1758955" y="5042913"/>
            <a:ext cx="1190652" cy="271539"/>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de-DE" dirty="0"/>
              <a:t>mediate</a:t>
            </a:r>
          </a:p>
        </p:txBody>
      </p:sp>
      <p:pic>
        <p:nvPicPr>
          <p:cNvPr id="30" name="Inhaltsplatzhalter 4">
            <a:extLst>
              <a:ext uri="{FF2B5EF4-FFF2-40B4-BE49-F238E27FC236}">
                <a16:creationId xmlns:a16="http://schemas.microsoft.com/office/drawing/2014/main" id="{A3ADAFBF-548B-1892-EC44-81E95B0543CA}"/>
              </a:ext>
            </a:extLst>
          </p:cNvPr>
          <p:cNvPicPr>
            <a:picLocks noGrp="1" noChangeAspect="1"/>
          </p:cNvPicPr>
          <p:nvPr>
            <p:ph idx="1"/>
          </p:nvPr>
        </p:nvPicPr>
        <p:blipFill>
          <a:blip r:embed="rId11" cstate="print">
            <a:extLst>
              <a:ext uri="{28A0092B-C50C-407E-A947-70E740481C1C}">
                <a14:useLocalDpi xmlns:a14="http://schemas.microsoft.com/office/drawing/2010/main" val="0"/>
              </a:ext>
            </a:extLst>
          </a:blip>
          <a:stretch>
            <a:fillRect/>
          </a:stretch>
        </p:blipFill>
        <p:spPr>
          <a:xfrm>
            <a:off x="4198815" y="1443096"/>
            <a:ext cx="1449754" cy="1449754"/>
          </a:xfrm>
        </p:spPr>
      </p:pic>
    </p:spTree>
    <p:extLst>
      <p:ext uri="{BB962C8B-B14F-4D97-AF65-F5344CB8AC3E}">
        <p14:creationId xmlns:p14="http://schemas.microsoft.com/office/powerpoint/2010/main" val="1415282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686CE5B3-7604-4067-EB65-0ABD673BA71C}"/>
              </a:ext>
            </a:extLst>
          </p:cNvPr>
          <p:cNvSpPr txBox="1"/>
          <p:nvPr/>
        </p:nvSpPr>
        <p:spPr>
          <a:xfrm>
            <a:off x="9101477" y="-25291"/>
            <a:ext cx="3136604"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err="1">
                <a:ln>
                  <a:noFill/>
                </a:ln>
                <a:solidFill>
                  <a:prstClr val="white"/>
                </a:solidFill>
                <a:effectLst/>
                <a:uLnTx/>
                <a:uFillTx/>
                <a:latin typeface="Times New Roman"/>
                <a:ea typeface="+mn-ea"/>
                <a:cs typeface="+mn-cs"/>
              </a:rPr>
              <a:t>CiviMatics</a:t>
            </a:r>
            <a:r>
              <a:rPr kumimoji="0" lang="de-DE" sz="1200" b="0" i="0" u="none" strike="noStrike" kern="1200" cap="none" spc="0" normalizeH="0" baseline="0" noProof="0" dirty="0">
                <a:ln>
                  <a:noFill/>
                </a:ln>
                <a:solidFill>
                  <a:prstClr val="white"/>
                </a:solidFill>
                <a:effectLst/>
                <a:uLnTx/>
                <a:uFillTx/>
                <a:latin typeface="Times New Roman"/>
                <a:ea typeface="+mn-ea"/>
                <a:cs typeface="+mn-cs"/>
              </a:rPr>
              <a:t> 2023</a:t>
            </a:r>
          </a:p>
        </p:txBody>
      </p:sp>
      <p:sp>
        <p:nvSpPr>
          <p:cNvPr id="8" name="Titel 1">
            <a:extLst>
              <a:ext uri="{FF2B5EF4-FFF2-40B4-BE49-F238E27FC236}">
                <a16:creationId xmlns:a16="http://schemas.microsoft.com/office/drawing/2014/main" id="{12A25F30-4A5F-84E6-EE42-B0E1A3F986C7}"/>
              </a:ext>
            </a:extLst>
          </p:cNvPr>
          <p:cNvSpPr txBox="1">
            <a:spLocks/>
          </p:cNvSpPr>
          <p:nvPr/>
        </p:nvSpPr>
        <p:spPr>
          <a:xfrm>
            <a:off x="0" y="265140"/>
            <a:ext cx="12192000" cy="648000"/>
          </a:xfrm>
          <a:prstGeom prst="rect">
            <a:avLst/>
          </a:prstGeom>
          <a:solidFill>
            <a:schemeClr val="bg2"/>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lang="de-DE" sz="3300" b="1" dirty="0"/>
              <a:t>Modelling </a:t>
            </a:r>
            <a:r>
              <a:rPr lang="de-DE" sz="3300" b="1" dirty="0" err="1"/>
              <a:t>cycle</a:t>
            </a:r>
            <a:endParaRPr kumimoji="0" lang="de-DE" sz="2100" b="1" i="0" u="none" strike="noStrike" kern="1200" cap="none" spc="0" normalizeH="0" baseline="0" noProof="0" dirty="0">
              <a:ln>
                <a:noFill/>
              </a:ln>
              <a:solidFill>
                <a:srgbClr val="234BA5"/>
              </a:solidFill>
              <a:effectLst/>
              <a:uLnTx/>
              <a:uFillTx/>
              <a:latin typeface="Arial"/>
              <a:ea typeface="+mj-ea"/>
              <a:cs typeface="Arial" panose="020B0604020202020204" pitchFamily="34" charset="0"/>
            </a:endParaRPr>
          </a:p>
        </p:txBody>
      </p:sp>
      <p:pic>
        <p:nvPicPr>
          <p:cNvPr id="10" name="Grafik 9">
            <a:extLst>
              <a:ext uri="{FF2B5EF4-FFF2-40B4-BE49-F238E27FC236}">
                <a16:creationId xmlns:a16="http://schemas.microsoft.com/office/drawing/2014/main" id="{C16902BC-384F-47A5-76D3-6EF2CB834B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pic>
        <p:nvPicPr>
          <p:cNvPr id="12" name="Grafik 11">
            <a:extLst>
              <a:ext uri="{FF2B5EF4-FFF2-40B4-BE49-F238E27FC236}">
                <a16:creationId xmlns:a16="http://schemas.microsoft.com/office/drawing/2014/main" id="{837A2B22-7FCF-455E-9E00-3B2E125507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pic>
        <p:nvPicPr>
          <p:cNvPr id="13" name="Grafik 12">
            <a:extLst>
              <a:ext uri="{FF2B5EF4-FFF2-40B4-BE49-F238E27FC236}">
                <a16:creationId xmlns:a16="http://schemas.microsoft.com/office/drawing/2014/main" id="{21E1DB58-9C59-4D91-4F38-A90BD444B9E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14" name="Flussdiagramm: Verbinder 13">
            <a:extLst>
              <a:ext uri="{FF2B5EF4-FFF2-40B4-BE49-F238E27FC236}">
                <a16:creationId xmlns:a16="http://schemas.microsoft.com/office/drawing/2014/main" id="{DE2FE060-B1A2-DC1B-68B3-9A056D9BF68C}"/>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C5D3F3"/>
              </a:solidFill>
              <a:effectLst/>
              <a:uLnTx/>
              <a:uFillTx/>
              <a:latin typeface="Arial" panose="020B0604020202020204" pitchFamily="34" charset="0"/>
              <a:ea typeface="+mn-ea"/>
              <a:cs typeface="Arial" panose="020B0604020202020204" pitchFamily="34" charset="0"/>
            </a:endParaRPr>
          </a:p>
        </p:txBody>
      </p:sp>
      <p:sp>
        <p:nvSpPr>
          <p:cNvPr id="6" name="Textfeld 5">
            <a:extLst>
              <a:ext uri="{FF2B5EF4-FFF2-40B4-BE49-F238E27FC236}">
                <a16:creationId xmlns:a16="http://schemas.microsoft.com/office/drawing/2014/main" id="{CD4D2D0D-D124-B416-3E5B-3687075ABB30}"/>
              </a:ext>
            </a:extLst>
          </p:cNvPr>
          <p:cNvSpPr txBox="1"/>
          <p:nvPr/>
        </p:nvSpPr>
        <p:spPr>
          <a:xfrm>
            <a:off x="5872163" y="6436838"/>
            <a:ext cx="650156" cy="369332"/>
          </a:xfrm>
          <a:prstGeom prst="rect">
            <a:avLst/>
          </a:prstGeom>
          <a:noFill/>
        </p:spPr>
        <p:txBody>
          <a:bodyPr wrap="square" rtlCol="0">
            <a:spAutoFit/>
          </a:bodyPr>
          <a:lstStyle/>
          <a:p>
            <a:r>
              <a:rPr lang="de-DE" dirty="0">
                <a:solidFill>
                  <a:schemeClr val="bg1"/>
                </a:solidFill>
                <a:latin typeface="+mj-lt"/>
              </a:rPr>
              <a:t>18</a:t>
            </a:r>
          </a:p>
        </p:txBody>
      </p:sp>
      <p:pic>
        <p:nvPicPr>
          <p:cNvPr id="2" name="Grafik 1">
            <a:extLst>
              <a:ext uri="{FF2B5EF4-FFF2-40B4-BE49-F238E27FC236}">
                <a16:creationId xmlns:a16="http://schemas.microsoft.com/office/drawing/2014/main" id="{38C42AF1-6874-3A6A-3D23-390E2CAEBB15}"/>
              </a:ext>
            </a:extLst>
          </p:cNvPr>
          <p:cNvPicPr>
            <a:picLocks noChangeAspect="1"/>
          </p:cNvPicPr>
          <p:nvPr/>
        </p:nvPicPr>
        <p:blipFill>
          <a:blip r:embed="rId6"/>
          <a:stretch>
            <a:fillRect/>
          </a:stretch>
        </p:blipFill>
        <p:spPr>
          <a:xfrm>
            <a:off x="2209800" y="1543713"/>
            <a:ext cx="7772400" cy="3269639"/>
          </a:xfrm>
          <a:prstGeom prst="rect">
            <a:avLst/>
          </a:prstGeom>
        </p:spPr>
      </p:pic>
      <p:sp>
        <p:nvSpPr>
          <p:cNvPr id="7" name="Rechteck 6">
            <a:extLst>
              <a:ext uri="{FF2B5EF4-FFF2-40B4-BE49-F238E27FC236}">
                <a16:creationId xmlns:a16="http://schemas.microsoft.com/office/drawing/2014/main" id="{6F7F019F-B88D-8898-7573-AA5247329B1D}"/>
              </a:ext>
            </a:extLst>
          </p:cNvPr>
          <p:cNvSpPr/>
          <p:nvPr/>
        </p:nvSpPr>
        <p:spPr>
          <a:xfrm>
            <a:off x="2066506" y="5109808"/>
            <a:ext cx="8603273" cy="1077218"/>
          </a:xfrm>
          <a:prstGeom prst="rect">
            <a:avLst/>
          </a:prstGeom>
        </p:spPr>
        <p:txBody>
          <a:bodyPr wrap="square">
            <a:spAutoFit/>
          </a:bodyPr>
          <a:lstStyle/>
          <a:p>
            <a:r>
              <a:rPr lang="de-DE" sz="1600" dirty="0">
                <a:solidFill>
                  <a:schemeClr val="bg1">
                    <a:lumMod val="10000"/>
                  </a:schemeClr>
                </a:solidFill>
              </a:rPr>
              <a:t>Source: Borromeo Ferri, R., </a:t>
            </a:r>
            <a:r>
              <a:rPr lang="de-DE" sz="1600" dirty="0" err="1">
                <a:solidFill>
                  <a:schemeClr val="bg1">
                    <a:lumMod val="10000"/>
                  </a:schemeClr>
                </a:solidFill>
              </a:rPr>
              <a:t>Greefrath</a:t>
            </a:r>
            <a:r>
              <a:rPr lang="de-DE" sz="1600" dirty="0">
                <a:solidFill>
                  <a:schemeClr val="bg1">
                    <a:lumMod val="10000"/>
                  </a:schemeClr>
                </a:solidFill>
              </a:rPr>
              <a:t>, G., &amp; Kaiser, G. (Eds.). (2013). </a:t>
            </a:r>
            <a:r>
              <a:rPr lang="de-DE" sz="1600" i="1" dirty="0">
                <a:solidFill>
                  <a:schemeClr val="bg1">
                    <a:lumMod val="10000"/>
                  </a:schemeClr>
                </a:solidFill>
              </a:rPr>
              <a:t>Mathematisches Modellieren für Schule und Hochschule: Theoretische und didaktische Hintergründe</a:t>
            </a:r>
            <a:r>
              <a:rPr lang="de-DE" sz="1600" dirty="0">
                <a:solidFill>
                  <a:schemeClr val="bg1">
                    <a:lumMod val="10000"/>
                  </a:schemeClr>
                </a:solidFill>
              </a:rPr>
              <a:t>. Springer Spektrum. S. 18.</a:t>
            </a:r>
          </a:p>
          <a:p>
            <a:endParaRPr lang="de-DE" sz="1600" dirty="0">
              <a:solidFill>
                <a:schemeClr val="bg1">
                  <a:lumMod val="10000"/>
                </a:schemeClr>
              </a:solidFill>
            </a:endParaRPr>
          </a:p>
          <a:p>
            <a:r>
              <a:rPr lang="en-US" sz="1600" kern="100" dirty="0">
                <a:solidFill>
                  <a:schemeClr val="bg1">
                    <a:lumMod val="10000"/>
                  </a:schemeClr>
                </a:solidFill>
                <a:effectLst/>
                <a:ea typeface="Calibri" panose="020F0502020204030204" pitchFamily="34" charset="0"/>
                <a:cs typeface="Calibri" panose="020F0502020204030204" pitchFamily="34" charset="0"/>
              </a:rPr>
              <a:t>translated by Project Partner 2, University of Paderborn</a:t>
            </a:r>
            <a:endParaRPr lang="de-DE" sz="1600" kern="100" dirty="0">
              <a:solidFill>
                <a:schemeClr val="bg1">
                  <a:lumMod val="10000"/>
                </a:schemeClr>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511474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Gerader Verbinder 12">
            <a:extLst>
              <a:ext uri="{FF2B5EF4-FFF2-40B4-BE49-F238E27FC236}">
                <a16:creationId xmlns:a16="http://schemas.microsoft.com/office/drawing/2014/main" id="{3D76ED05-8A4C-43D0-7B1D-9B06B2618BDB}"/>
              </a:ext>
            </a:extLst>
          </p:cNvPr>
          <p:cNvCxnSpPr/>
          <p:nvPr/>
        </p:nvCxnSpPr>
        <p:spPr>
          <a:xfrm>
            <a:off x="0" y="5893821"/>
            <a:ext cx="12192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21" name="Grafik 20">
            <a:extLst>
              <a:ext uri="{FF2B5EF4-FFF2-40B4-BE49-F238E27FC236}">
                <a16:creationId xmlns:a16="http://schemas.microsoft.com/office/drawing/2014/main" id="{3F500C6B-4611-FAE2-376B-370E68AFC04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sp>
        <p:nvSpPr>
          <p:cNvPr id="23" name="Textfeld 22">
            <a:extLst>
              <a:ext uri="{FF2B5EF4-FFF2-40B4-BE49-F238E27FC236}">
                <a16:creationId xmlns:a16="http://schemas.microsoft.com/office/drawing/2014/main" id="{BFD649EF-D7DA-E705-39B1-BF892A8D941C}"/>
              </a:ext>
            </a:extLst>
          </p:cNvPr>
          <p:cNvSpPr txBox="1"/>
          <p:nvPr/>
        </p:nvSpPr>
        <p:spPr>
          <a:xfrm>
            <a:off x="9101477" y="-25291"/>
            <a:ext cx="3136604" cy="276999"/>
          </a:xfrm>
          <a:prstGeom prst="rect">
            <a:avLst/>
          </a:prstGeom>
          <a:noFill/>
        </p:spPr>
        <p:txBody>
          <a:bodyPr wrap="square" rtlCol="0">
            <a:spAutoFit/>
          </a:bodyPr>
          <a:lstStyle/>
          <a:p>
            <a:pPr algn="r"/>
            <a:r>
              <a:rPr lang="de-DE" sz="1200" dirty="0" err="1">
                <a:solidFill>
                  <a:schemeClr val="bg2"/>
                </a:solidFill>
              </a:rPr>
              <a:t>CiviMatics</a:t>
            </a:r>
            <a:r>
              <a:rPr lang="de-DE" sz="1200" dirty="0">
                <a:solidFill>
                  <a:schemeClr val="bg2"/>
                </a:solidFill>
              </a:rPr>
              <a:t> 2023</a:t>
            </a:r>
          </a:p>
        </p:txBody>
      </p:sp>
      <p:pic>
        <p:nvPicPr>
          <p:cNvPr id="24" name="Grafik 23">
            <a:extLst>
              <a:ext uri="{FF2B5EF4-FFF2-40B4-BE49-F238E27FC236}">
                <a16:creationId xmlns:a16="http://schemas.microsoft.com/office/drawing/2014/main" id="{8205DA37-26EF-3AA6-EE3F-0BBBFEC9C7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25" name="Flussdiagramm: Verbinder 24">
            <a:extLst>
              <a:ext uri="{FF2B5EF4-FFF2-40B4-BE49-F238E27FC236}">
                <a16:creationId xmlns:a16="http://schemas.microsoft.com/office/drawing/2014/main" id="{1DEFE674-EC18-8E8B-4AE2-5C264F361A59}"/>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rgbClr val="C5D3F3"/>
              </a:solidFill>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8D260113-D5D4-3A6C-46CA-712C6015CEC5}"/>
              </a:ext>
            </a:extLst>
          </p:cNvPr>
          <p:cNvSpPr txBox="1">
            <a:spLocks/>
          </p:cNvSpPr>
          <p:nvPr/>
        </p:nvSpPr>
        <p:spPr>
          <a:xfrm>
            <a:off x="0" y="280410"/>
            <a:ext cx="12192000" cy="648000"/>
          </a:xfrm>
          <a:prstGeom prst="rect">
            <a:avLst/>
          </a:prstGeom>
          <a:solidFill>
            <a:schemeClr val="bg2"/>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kumimoji="0" lang="de-DE" sz="3300" b="1"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Notes on </a:t>
            </a:r>
            <a:r>
              <a:rPr kumimoji="0" lang="de-DE" sz="3300" b="1" i="0" u="none" strike="noStrike" kern="1200" cap="none" spc="0" normalizeH="0" baseline="0" noProof="0" dirty="0" err="1">
                <a:ln>
                  <a:noFill/>
                </a:ln>
                <a:solidFill>
                  <a:srgbClr val="234BA5"/>
                </a:solidFill>
                <a:effectLst/>
                <a:uLnTx/>
                <a:uFillTx/>
                <a:latin typeface="Arial" panose="020B0604020202020204" pitchFamily="34" charset="0"/>
                <a:ea typeface="+mj-ea"/>
                <a:cs typeface="Arial" panose="020B0604020202020204" pitchFamily="34" charset="0"/>
              </a:rPr>
              <a:t>the</a:t>
            </a:r>
            <a:r>
              <a:rPr kumimoji="0" lang="de-DE" sz="3300" b="1"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kumimoji="0" lang="de-DE" sz="3300" b="1" i="0" u="none" strike="noStrike" kern="1200" cap="none" spc="0" normalizeH="0" baseline="0" noProof="0" dirty="0" err="1">
                <a:ln>
                  <a:noFill/>
                </a:ln>
                <a:solidFill>
                  <a:srgbClr val="234BA5"/>
                </a:solidFill>
                <a:effectLst/>
                <a:uLnTx/>
                <a:uFillTx/>
                <a:latin typeface="Arial" panose="020B0604020202020204" pitchFamily="34" charset="0"/>
                <a:ea typeface="+mj-ea"/>
                <a:cs typeface="Arial" panose="020B0604020202020204" pitchFamily="34" charset="0"/>
              </a:rPr>
              <a:t>modelling</a:t>
            </a:r>
            <a:r>
              <a:rPr kumimoji="0" lang="de-DE" sz="3300" b="1"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kumimoji="0" lang="de-DE" sz="3300" b="1" i="0" u="none" strike="noStrike" kern="1200" cap="none" spc="0" normalizeH="0" baseline="0" noProof="0" dirty="0" err="1">
                <a:ln>
                  <a:noFill/>
                </a:ln>
                <a:solidFill>
                  <a:srgbClr val="234BA5"/>
                </a:solidFill>
                <a:effectLst/>
                <a:uLnTx/>
                <a:uFillTx/>
                <a:latin typeface="Arial" panose="020B0604020202020204" pitchFamily="34" charset="0"/>
                <a:ea typeface="+mj-ea"/>
                <a:cs typeface="Arial" panose="020B0604020202020204" pitchFamily="34" charset="0"/>
              </a:rPr>
              <a:t>cycle</a:t>
            </a:r>
            <a:endParaRPr kumimoji="0" lang="de-DE" sz="3300" b="1" i="0" u="none" strike="noStrike" kern="1200" cap="none" spc="0" normalizeH="0" baseline="0" noProof="0" dirty="0">
              <a:ln>
                <a:noFill/>
              </a:ln>
              <a:solidFill>
                <a:srgbClr val="234BA5"/>
              </a:solidFill>
              <a:effectLst/>
              <a:uLnTx/>
              <a:uFillTx/>
              <a:latin typeface="Arial"/>
              <a:ea typeface="+mj-ea"/>
              <a:cs typeface="Arial" panose="020B0604020202020204" pitchFamily="34" charset="0"/>
            </a:endParaRPr>
          </a:p>
        </p:txBody>
      </p:sp>
      <p:pic>
        <p:nvPicPr>
          <p:cNvPr id="3" name="Grafik 2">
            <a:extLst>
              <a:ext uri="{FF2B5EF4-FFF2-40B4-BE49-F238E27FC236}">
                <a16:creationId xmlns:a16="http://schemas.microsoft.com/office/drawing/2014/main" id="{9C38A51F-AC6B-680D-7D1E-53640A22CD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98" y="406905"/>
            <a:ext cx="712381" cy="487620"/>
          </a:xfrm>
          <a:prstGeom prst="rect">
            <a:avLst/>
          </a:prstGeom>
        </p:spPr>
      </p:pic>
      <p:sp>
        <p:nvSpPr>
          <p:cNvPr id="6" name="Textfeld 5">
            <a:extLst>
              <a:ext uri="{FF2B5EF4-FFF2-40B4-BE49-F238E27FC236}">
                <a16:creationId xmlns:a16="http://schemas.microsoft.com/office/drawing/2014/main" id="{F91846DE-34DB-7C38-0CA1-F5AE5E655C34}"/>
              </a:ext>
            </a:extLst>
          </p:cNvPr>
          <p:cNvSpPr txBox="1"/>
          <p:nvPr/>
        </p:nvSpPr>
        <p:spPr>
          <a:xfrm>
            <a:off x="5872163" y="6436838"/>
            <a:ext cx="650156" cy="369332"/>
          </a:xfrm>
          <a:prstGeom prst="rect">
            <a:avLst/>
          </a:prstGeom>
          <a:noFill/>
        </p:spPr>
        <p:txBody>
          <a:bodyPr wrap="square" rtlCol="0">
            <a:spAutoFit/>
          </a:bodyPr>
          <a:lstStyle/>
          <a:p>
            <a:r>
              <a:rPr lang="de-DE" dirty="0">
                <a:solidFill>
                  <a:schemeClr val="bg1"/>
                </a:solidFill>
                <a:latin typeface="+mj-lt"/>
              </a:rPr>
              <a:t>19</a:t>
            </a:r>
          </a:p>
        </p:txBody>
      </p:sp>
      <p:sp>
        <p:nvSpPr>
          <p:cNvPr id="9" name="Inhaltsplatzhalter 2">
            <a:extLst>
              <a:ext uri="{FF2B5EF4-FFF2-40B4-BE49-F238E27FC236}">
                <a16:creationId xmlns:a16="http://schemas.microsoft.com/office/drawing/2014/main" id="{2DFA3ABC-6AA0-19DB-704A-5E4956943D31}"/>
              </a:ext>
            </a:extLst>
          </p:cNvPr>
          <p:cNvSpPr txBox="1">
            <a:spLocks/>
          </p:cNvSpPr>
          <p:nvPr/>
        </p:nvSpPr>
        <p:spPr>
          <a:xfrm>
            <a:off x="771600" y="1423622"/>
            <a:ext cx="10972800" cy="39695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r>
              <a:rPr lang="de-DE" dirty="0">
                <a:solidFill>
                  <a:schemeClr val="bg1">
                    <a:lumMod val="10000"/>
                  </a:schemeClr>
                </a:solidFill>
              </a:rPr>
              <a:t>The </a:t>
            </a:r>
            <a:r>
              <a:rPr lang="de-DE" dirty="0" err="1">
                <a:solidFill>
                  <a:schemeClr val="bg1">
                    <a:lumMod val="10000"/>
                  </a:schemeClr>
                </a:solidFill>
              </a:rPr>
              <a:t>cycle</a:t>
            </a:r>
            <a:r>
              <a:rPr lang="de-DE" dirty="0">
                <a:solidFill>
                  <a:schemeClr val="bg1">
                    <a:lumMod val="10000"/>
                  </a:schemeClr>
                </a:solidFill>
              </a:rPr>
              <a:t> </a:t>
            </a:r>
            <a:r>
              <a:rPr lang="de-DE" dirty="0" err="1">
                <a:solidFill>
                  <a:schemeClr val="bg1">
                    <a:lumMod val="10000"/>
                  </a:schemeClr>
                </a:solidFill>
              </a:rPr>
              <a:t>should</a:t>
            </a:r>
            <a:r>
              <a:rPr lang="de-DE" dirty="0">
                <a:solidFill>
                  <a:schemeClr val="bg1">
                    <a:lumMod val="10000"/>
                  </a:schemeClr>
                </a:solidFill>
              </a:rPr>
              <a:t> </a:t>
            </a:r>
            <a:r>
              <a:rPr lang="de-DE" dirty="0" err="1">
                <a:solidFill>
                  <a:schemeClr val="bg1">
                    <a:lumMod val="10000"/>
                  </a:schemeClr>
                </a:solidFill>
              </a:rPr>
              <a:t>be</a:t>
            </a:r>
            <a:r>
              <a:rPr lang="de-DE" dirty="0">
                <a:solidFill>
                  <a:schemeClr val="bg1">
                    <a:lumMod val="10000"/>
                  </a:schemeClr>
                </a:solidFill>
              </a:rPr>
              <a:t> </a:t>
            </a:r>
            <a:r>
              <a:rPr lang="de-DE" dirty="0" err="1">
                <a:solidFill>
                  <a:schemeClr val="bg1">
                    <a:lumMod val="10000"/>
                  </a:schemeClr>
                </a:solidFill>
              </a:rPr>
              <a:t>able</a:t>
            </a:r>
            <a:r>
              <a:rPr lang="de-DE" dirty="0">
                <a:solidFill>
                  <a:schemeClr val="bg1">
                    <a:lumMod val="10000"/>
                  </a:schemeClr>
                </a:solidFill>
              </a:rPr>
              <a:t> </a:t>
            </a:r>
            <a:r>
              <a:rPr lang="de-DE" dirty="0" err="1">
                <a:solidFill>
                  <a:schemeClr val="bg1">
                    <a:lumMod val="10000"/>
                  </a:schemeClr>
                </a:solidFill>
              </a:rPr>
              <a:t>to</a:t>
            </a:r>
            <a:r>
              <a:rPr lang="de-DE" dirty="0">
                <a:solidFill>
                  <a:schemeClr val="bg1">
                    <a:lumMod val="10000"/>
                  </a:schemeClr>
                </a:solidFill>
              </a:rPr>
              <a:t> </a:t>
            </a:r>
            <a:r>
              <a:rPr lang="de-DE" dirty="0" err="1">
                <a:solidFill>
                  <a:schemeClr val="bg1">
                    <a:lumMod val="10000"/>
                  </a:schemeClr>
                </a:solidFill>
              </a:rPr>
              <a:t>describe</a:t>
            </a:r>
            <a:r>
              <a:rPr lang="de-DE" dirty="0">
                <a:solidFill>
                  <a:schemeClr val="bg1">
                    <a:lumMod val="10000"/>
                  </a:schemeClr>
                </a:solidFill>
              </a:rPr>
              <a:t> in an </a:t>
            </a:r>
            <a:r>
              <a:rPr lang="de-DE" dirty="0" err="1">
                <a:solidFill>
                  <a:schemeClr val="bg1">
                    <a:lumMod val="10000"/>
                  </a:schemeClr>
                </a:solidFill>
              </a:rPr>
              <a:t>idealised</a:t>
            </a:r>
            <a:r>
              <a:rPr lang="de-DE" dirty="0">
                <a:solidFill>
                  <a:schemeClr val="bg1">
                    <a:lumMod val="10000"/>
                  </a:schemeClr>
                </a:solidFill>
              </a:rPr>
              <a:t> </a:t>
            </a:r>
            <a:r>
              <a:rPr lang="de-DE" dirty="0" err="1">
                <a:solidFill>
                  <a:schemeClr val="bg1">
                    <a:lumMod val="10000"/>
                  </a:schemeClr>
                </a:solidFill>
              </a:rPr>
              <a:t>way</a:t>
            </a:r>
            <a:r>
              <a:rPr lang="de-DE" dirty="0">
                <a:solidFill>
                  <a:schemeClr val="bg1">
                    <a:lumMod val="10000"/>
                  </a:schemeClr>
                </a:solidFill>
              </a:rPr>
              <a:t> </a:t>
            </a:r>
            <a:r>
              <a:rPr lang="de-DE" dirty="0" err="1">
                <a:solidFill>
                  <a:schemeClr val="bg1">
                    <a:lumMod val="10000"/>
                  </a:schemeClr>
                </a:solidFill>
              </a:rPr>
              <a:t>how</a:t>
            </a:r>
            <a:r>
              <a:rPr lang="de-DE" dirty="0">
                <a:solidFill>
                  <a:schemeClr val="bg1">
                    <a:lumMod val="10000"/>
                  </a:schemeClr>
                </a:solidFill>
              </a:rPr>
              <a:t> </a:t>
            </a:r>
            <a:r>
              <a:rPr lang="de-DE" dirty="0" err="1">
                <a:solidFill>
                  <a:schemeClr val="bg1">
                    <a:lumMod val="10000"/>
                  </a:schemeClr>
                </a:solidFill>
              </a:rPr>
              <a:t>students</a:t>
            </a:r>
            <a:r>
              <a:rPr lang="de-DE" dirty="0">
                <a:solidFill>
                  <a:schemeClr val="bg1">
                    <a:lumMod val="10000"/>
                  </a:schemeClr>
                </a:solidFill>
              </a:rPr>
              <a:t> </a:t>
            </a:r>
            <a:r>
              <a:rPr lang="de-DE" dirty="0" err="1">
                <a:solidFill>
                  <a:schemeClr val="bg1">
                    <a:lumMod val="10000"/>
                  </a:schemeClr>
                </a:solidFill>
              </a:rPr>
              <a:t>model</a:t>
            </a:r>
            <a:endParaRPr lang="de-DE" dirty="0">
              <a:solidFill>
                <a:schemeClr val="bg1">
                  <a:lumMod val="10000"/>
                </a:schemeClr>
              </a:solidFill>
            </a:endParaRPr>
          </a:p>
          <a:p>
            <a:pPr marL="342900" lvl="1" indent="-342900"/>
            <a:r>
              <a:rPr lang="de-DE" dirty="0" err="1">
                <a:solidFill>
                  <a:schemeClr val="bg1">
                    <a:lumMod val="10000"/>
                  </a:schemeClr>
                </a:solidFill>
              </a:rPr>
              <a:t>There</a:t>
            </a:r>
            <a:r>
              <a:rPr lang="de-DE" dirty="0">
                <a:solidFill>
                  <a:schemeClr val="bg1">
                    <a:lumMod val="10000"/>
                  </a:schemeClr>
                </a:solidFill>
              </a:rPr>
              <a:t> </a:t>
            </a:r>
            <a:r>
              <a:rPr lang="de-DE" dirty="0" err="1">
                <a:solidFill>
                  <a:schemeClr val="bg1">
                    <a:lumMod val="10000"/>
                  </a:schemeClr>
                </a:solidFill>
              </a:rPr>
              <a:t>are</a:t>
            </a:r>
            <a:r>
              <a:rPr lang="de-DE" dirty="0">
                <a:solidFill>
                  <a:schemeClr val="bg1">
                    <a:lumMod val="10000"/>
                  </a:schemeClr>
                </a:solidFill>
              </a:rPr>
              <a:t> </a:t>
            </a:r>
            <a:r>
              <a:rPr lang="de-DE" dirty="0" err="1">
                <a:solidFill>
                  <a:schemeClr val="bg1">
                    <a:lumMod val="10000"/>
                  </a:schemeClr>
                </a:solidFill>
              </a:rPr>
              <a:t>other</a:t>
            </a:r>
            <a:r>
              <a:rPr lang="de-DE" dirty="0">
                <a:solidFill>
                  <a:schemeClr val="bg1">
                    <a:lumMod val="10000"/>
                  </a:schemeClr>
                </a:solidFill>
              </a:rPr>
              <a:t> </a:t>
            </a:r>
            <a:r>
              <a:rPr lang="de-DE" dirty="0" err="1">
                <a:solidFill>
                  <a:schemeClr val="bg1">
                    <a:lumMod val="10000"/>
                  </a:schemeClr>
                </a:solidFill>
              </a:rPr>
              <a:t>descriptions</a:t>
            </a:r>
            <a:r>
              <a:rPr lang="de-DE" dirty="0">
                <a:solidFill>
                  <a:schemeClr val="bg1">
                    <a:lumMod val="10000"/>
                  </a:schemeClr>
                </a:solidFill>
              </a:rPr>
              <a:t> </a:t>
            </a:r>
            <a:r>
              <a:rPr lang="de-DE" dirty="0" err="1">
                <a:solidFill>
                  <a:schemeClr val="bg1">
                    <a:lumMod val="10000"/>
                  </a:schemeClr>
                </a:solidFill>
              </a:rPr>
              <a:t>for</a:t>
            </a:r>
            <a:r>
              <a:rPr lang="de-DE" dirty="0">
                <a:solidFill>
                  <a:schemeClr val="bg1">
                    <a:lumMod val="10000"/>
                  </a:schemeClr>
                </a:solidFill>
              </a:rPr>
              <a:t> </a:t>
            </a:r>
            <a:r>
              <a:rPr lang="de-DE" dirty="0" err="1">
                <a:solidFill>
                  <a:schemeClr val="bg1">
                    <a:lumMod val="10000"/>
                  </a:schemeClr>
                </a:solidFill>
              </a:rPr>
              <a:t>modelling</a:t>
            </a:r>
            <a:r>
              <a:rPr lang="de-DE" dirty="0">
                <a:solidFill>
                  <a:schemeClr val="bg1">
                    <a:lumMod val="10000"/>
                  </a:schemeClr>
                </a:solidFill>
              </a:rPr>
              <a:t> </a:t>
            </a:r>
            <a:r>
              <a:rPr lang="de-DE" dirty="0" err="1">
                <a:solidFill>
                  <a:schemeClr val="bg1">
                    <a:lumMod val="10000"/>
                  </a:schemeClr>
                </a:solidFill>
              </a:rPr>
              <a:t>processes</a:t>
            </a:r>
            <a:r>
              <a:rPr lang="de-DE" dirty="0">
                <a:solidFill>
                  <a:schemeClr val="bg1">
                    <a:lumMod val="10000"/>
                  </a:schemeClr>
                </a:solidFill>
              </a:rPr>
              <a:t> </a:t>
            </a:r>
            <a:r>
              <a:rPr lang="de-DE" dirty="0" err="1">
                <a:solidFill>
                  <a:schemeClr val="bg1">
                    <a:lumMod val="10000"/>
                  </a:schemeClr>
                </a:solidFill>
              </a:rPr>
              <a:t>inside</a:t>
            </a:r>
            <a:r>
              <a:rPr lang="de-DE" dirty="0">
                <a:solidFill>
                  <a:schemeClr val="bg1">
                    <a:lumMod val="10000"/>
                  </a:schemeClr>
                </a:solidFill>
              </a:rPr>
              <a:t> and outside </a:t>
            </a:r>
            <a:r>
              <a:rPr lang="de-DE" dirty="0" err="1">
                <a:solidFill>
                  <a:schemeClr val="bg1">
                    <a:lumMod val="10000"/>
                  </a:schemeClr>
                </a:solidFill>
              </a:rPr>
              <a:t>school</a:t>
            </a:r>
            <a:endParaRPr lang="de-DE" dirty="0">
              <a:solidFill>
                <a:schemeClr val="bg1">
                  <a:lumMod val="10000"/>
                </a:schemeClr>
              </a:solidFill>
            </a:endParaRPr>
          </a:p>
          <a:p>
            <a:pPr marL="342900" lvl="1" indent="-342900"/>
            <a:r>
              <a:rPr lang="de-DE" dirty="0">
                <a:solidFill>
                  <a:schemeClr val="bg1">
                    <a:lumMod val="10000"/>
                  </a:schemeClr>
                </a:solidFill>
              </a:rPr>
              <a:t>Even </a:t>
            </a:r>
            <a:r>
              <a:rPr lang="de-DE" dirty="0" err="1">
                <a:solidFill>
                  <a:schemeClr val="bg1">
                    <a:lumMod val="10000"/>
                  </a:schemeClr>
                </a:solidFill>
              </a:rPr>
              <a:t>though</a:t>
            </a:r>
            <a:r>
              <a:rPr lang="de-DE" dirty="0">
                <a:solidFill>
                  <a:schemeClr val="bg1">
                    <a:lumMod val="10000"/>
                  </a:schemeClr>
                </a:solidFill>
              </a:rPr>
              <a:t> </a:t>
            </a:r>
            <a:r>
              <a:rPr lang="de-DE" dirty="0" err="1">
                <a:solidFill>
                  <a:schemeClr val="bg1">
                    <a:lumMod val="10000"/>
                  </a:schemeClr>
                </a:solidFill>
              </a:rPr>
              <a:t>the</a:t>
            </a:r>
            <a:r>
              <a:rPr lang="de-DE" dirty="0">
                <a:solidFill>
                  <a:schemeClr val="bg1">
                    <a:lumMod val="10000"/>
                  </a:schemeClr>
                </a:solidFill>
              </a:rPr>
              <a:t> </a:t>
            </a:r>
            <a:r>
              <a:rPr lang="de-DE" dirty="0" err="1">
                <a:solidFill>
                  <a:schemeClr val="bg1">
                    <a:lumMod val="10000"/>
                  </a:schemeClr>
                </a:solidFill>
              </a:rPr>
              <a:t>cycle</a:t>
            </a:r>
            <a:r>
              <a:rPr lang="de-DE" dirty="0">
                <a:solidFill>
                  <a:schemeClr val="bg1">
                    <a:lumMod val="10000"/>
                  </a:schemeClr>
                </a:solidFill>
              </a:rPr>
              <a:t> </a:t>
            </a:r>
            <a:r>
              <a:rPr lang="de-DE" dirty="0" err="1">
                <a:solidFill>
                  <a:schemeClr val="bg1">
                    <a:lumMod val="10000"/>
                  </a:schemeClr>
                </a:solidFill>
              </a:rPr>
              <a:t>has</a:t>
            </a:r>
            <a:r>
              <a:rPr lang="de-DE" dirty="0">
                <a:solidFill>
                  <a:schemeClr val="bg1">
                    <a:lumMod val="10000"/>
                  </a:schemeClr>
                </a:solidFill>
              </a:rPr>
              <a:t> a </a:t>
            </a:r>
            <a:r>
              <a:rPr lang="de-DE" dirty="0" err="1">
                <a:solidFill>
                  <a:schemeClr val="bg1">
                    <a:lumMod val="10000"/>
                  </a:schemeClr>
                </a:solidFill>
              </a:rPr>
              <a:t>direction</a:t>
            </a:r>
            <a:r>
              <a:rPr lang="de-DE" dirty="0">
                <a:solidFill>
                  <a:schemeClr val="bg1">
                    <a:lumMod val="10000"/>
                  </a:schemeClr>
                </a:solidFill>
              </a:rPr>
              <a:t>, in </a:t>
            </a:r>
            <a:r>
              <a:rPr lang="de-DE" dirty="0" err="1">
                <a:solidFill>
                  <a:schemeClr val="bg1">
                    <a:lumMod val="10000"/>
                  </a:schemeClr>
                </a:solidFill>
              </a:rPr>
              <a:t>practical</a:t>
            </a:r>
            <a:r>
              <a:rPr lang="de-DE" dirty="0">
                <a:solidFill>
                  <a:schemeClr val="bg1">
                    <a:lumMod val="10000"/>
                  </a:schemeClr>
                </a:solidFill>
              </a:rPr>
              <a:t> </a:t>
            </a:r>
            <a:r>
              <a:rPr lang="de-DE" dirty="0" err="1">
                <a:solidFill>
                  <a:schemeClr val="bg1">
                    <a:lumMod val="10000"/>
                  </a:schemeClr>
                </a:solidFill>
              </a:rPr>
              <a:t>processing</a:t>
            </a:r>
            <a:r>
              <a:rPr lang="de-DE" dirty="0">
                <a:solidFill>
                  <a:schemeClr val="bg1">
                    <a:lumMod val="10000"/>
                  </a:schemeClr>
                </a:solidFill>
              </a:rPr>
              <a:t> </a:t>
            </a:r>
            <a:r>
              <a:rPr lang="de-DE" dirty="0" err="1">
                <a:solidFill>
                  <a:schemeClr val="bg1">
                    <a:lumMod val="10000"/>
                  </a:schemeClr>
                </a:solidFill>
              </a:rPr>
              <a:t>one</a:t>
            </a:r>
            <a:r>
              <a:rPr lang="de-DE" dirty="0">
                <a:solidFill>
                  <a:schemeClr val="bg1">
                    <a:lumMod val="10000"/>
                  </a:schemeClr>
                </a:solidFill>
              </a:rPr>
              <a:t> </a:t>
            </a:r>
            <a:r>
              <a:rPr lang="de-DE" dirty="0" err="1">
                <a:solidFill>
                  <a:schemeClr val="bg1">
                    <a:lumMod val="10000"/>
                  </a:schemeClr>
                </a:solidFill>
              </a:rPr>
              <a:t>can</a:t>
            </a:r>
            <a:r>
              <a:rPr lang="de-DE" dirty="0">
                <a:solidFill>
                  <a:schemeClr val="bg1">
                    <a:lumMod val="10000"/>
                  </a:schemeClr>
                </a:solidFill>
              </a:rPr>
              <a:t> jump </a:t>
            </a:r>
            <a:r>
              <a:rPr lang="de-DE" dirty="0" err="1">
                <a:solidFill>
                  <a:schemeClr val="bg1">
                    <a:lumMod val="10000"/>
                  </a:schemeClr>
                </a:solidFill>
              </a:rPr>
              <a:t>from</a:t>
            </a:r>
            <a:r>
              <a:rPr lang="de-DE" dirty="0">
                <a:solidFill>
                  <a:schemeClr val="bg1">
                    <a:lumMod val="10000"/>
                  </a:schemeClr>
                </a:solidFill>
              </a:rPr>
              <a:t> </a:t>
            </a:r>
            <a:r>
              <a:rPr lang="de-DE" dirty="0" err="1">
                <a:solidFill>
                  <a:schemeClr val="bg1">
                    <a:lumMod val="10000"/>
                  </a:schemeClr>
                </a:solidFill>
              </a:rPr>
              <a:t>any</a:t>
            </a:r>
            <a:r>
              <a:rPr lang="de-DE" dirty="0">
                <a:solidFill>
                  <a:schemeClr val="bg1">
                    <a:lumMod val="10000"/>
                  </a:schemeClr>
                </a:solidFill>
              </a:rPr>
              <a:t> </a:t>
            </a:r>
            <a:r>
              <a:rPr lang="de-DE" dirty="0" err="1">
                <a:solidFill>
                  <a:schemeClr val="bg1">
                    <a:lumMod val="10000"/>
                  </a:schemeClr>
                </a:solidFill>
              </a:rPr>
              <a:t>place</a:t>
            </a:r>
            <a:r>
              <a:rPr lang="de-DE" dirty="0">
                <a:solidFill>
                  <a:schemeClr val="bg1">
                    <a:lumMod val="10000"/>
                  </a:schemeClr>
                </a:solidFill>
              </a:rPr>
              <a:t> </a:t>
            </a:r>
            <a:r>
              <a:rPr lang="de-DE" dirty="0" err="1">
                <a:solidFill>
                  <a:schemeClr val="bg1">
                    <a:lumMod val="10000"/>
                  </a:schemeClr>
                </a:solidFill>
              </a:rPr>
              <a:t>to</a:t>
            </a:r>
            <a:r>
              <a:rPr lang="de-DE" dirty="0">
                <a:solidFill>
                  <a:schemeClr val="bg1">
                    <a:lumMod val="10000"/>
                  </a:schemeClr>
                </a:solidFill>
              </a:rPr>
              <a:t> </a:t>
            </a:r>
            <a:r>
              <a:rPr lang="de-DE" dirty="0" err="1">
                <a:solidFill>
                  <a:schemeClr val="bg1">
                    <a:lumMod val="10000"/>
                  </a:schemeClr>
                </a:solidFill>
              </a:rPr>
              <a:t>any</a:t>
            </a:r>
            <a:r>
              <a:rPr lang="de-DE" dirty="0">
                <a:solidFill>
                  <a:schemeClr val="bg1">
                    <a:lumMod val="10000"/>
                  </a:schemeClr>
                </a:solidFill>
              </a:rPr>
              <a:t> </a:t>
            </a:r>
            <a:r>
              <a:rPr lang="de-DE" dirty="0" err="1">
                <a:solidFill>
                  <a:schemeClr val="bg1">
                    <a:lumMod val="10000"/>
                  </a:schemeClr>
                </a:solidFill>
              </a:rPr>
              <a:t>other</a:t>
            </a:r>
            <a:r>
              <a:rPr lang="de-DE" dirty="0">
                <a:solidFill>
                  <a:schemeClr val="bg1">
                    <a:lumMod val="10000"/>
                  </a:schemeClr>
                </a:solidFill>
              </a:rPr>
              <a:t> </a:t>
            </a:r>
            <a:r>
              <a:rPr lang="de-DE" dirty="0" err="1">
                <a:solidFill>
                  <a:schemeClr val="bg1">
                    <a:lumMod val="10000"/>
                  </a:schemeClr>
                </a:solidFill>
              </a:rPr>
              <a:t>place</a:t>
            </a:r>
            <a:endParaRPr lang="de-DE" dirty="0">
              <a:solidFill>
                <a:schemeClr val="bg1">
                  <a:lumMod val="10000"/>
                </a:schemeClr>
              </a:solidFill>
            </a:endParaRPr>
          </a:p>
          <a:p>
            <a:pPr marL="342900" lvl="1" indent="-342900"/>
            <a:r>
              <a:rPr lang="de-DE" dirty="0">
                <a:solidFill>
                  <a:schemeClr val="bg1">
                    <a:lumMod val="10000"/>
                  </a:schemeClr>
                </a:solidFill>
              </a:rPr>
              <a:t>The </a:t>
            </a:r>
            <a:r>
              <a:rPr lang="de-DE" dirty="0" err="1">
                <a:solidFill>
                  <a:schemeClr val="bg1">
                    <a:lumMod val="10000"/>
                  </a:schemeClr>
                </a:solidFill>
              </a:rPr>
              <a:t>cycle</a:t>
            </a:r>
            <a:r>
              <a:rPr lang="de-DE" dirty="0">
                <a:solidFill>
                  <a:schemeClr val="bg1">
                    <a:lumMod val="10000"/>
                  </a:schemeClr>
                </a:solidFill>
              </a:rPr>
              <a:t> </a:t>
            </a:r>
            <a:r>
              <a:rPr lang="de-DE" dirty="0" err="1">
                <a:solidFill>
                  <a:schemeClr val="bg1">
                    <a:lumMod val="10000"/>
                  </a:schemeClr>
                </a:solidFill>
              </a:rPr>
              <a:t>does</a:t>
            </a:r>
            <a:r>
              <a:rPr lang="de-DE" dirty="0">
                <a:solidFill>
                  <a:schemeClr val="bg1">
                    <a:lumMod val="10000"/>
                  </a:schemeClr>
                </a:solidFill>
              </a:rPr>
              <a:t> not </a:t>
            </a:r>
            <a:r>
              <a:rPr lang="de-DE" dirty="0" err="1">
                <a:solidFill>
                  <a:schemeClr val="bg1">
                    <a:lumMod val="10000"/>
                  </a:schemeClr>
                </a:solidFill>
              </a:rPr>
              <a:t>say</a:t>
            </a:r>
            <a:r>
              <a:rPr lang="de-DE" dirty="0">
                <a:solidFill>
                  <a:schemeClr val="bg1">
                    <a:lumMod val="10000"/>
                  </a:schemeClr>
                </a:solidFill>
              </a:rPr>
              <a:t> </a:t>
            </a:r>
            <a:r>
              <a:rPr lang="de-DE" dirty="0" err="1">
                <a:solidFill>
                  <a:schemeClr val="bg1">
                    <a:lumMod val="10000"/>
                  </a:schemeClr>
                </a:solidFill>
              </a:rPr>
              <a:t>that</a:t>
            </a:r>
            <a:r>
              <a:rPr lang="de-DE" dirty="0">
                <a:solidFill>
                  <a:schemeClr val="bg1">
                    <a:lumMod val="10000"/>
                  </a:schemeClr>
                </a:solidFill>
              </a:rPr>
              <a:t> </a:t>
            </a:r>
            <a:r>
              <a:rPr lang="de-DE" dirty="0" err="1">
                <a:solidFill>
                  <a:schemeClr val="bg1">
                    <a:lumMod val="10000"/>
                  </a:schemeClr>
                </a:solidFill>
              </a:rPr>
              <a:t>going</a:t>
            </a:r>
            <a:r>
              <a:rPr lang="de-DE" dirty="0">
                <a:solidFill>
                  <a:schemeClr val="bg1">
                    <a:lumMod val="10000"/>
                  </a:schemeClr>
                </a:solidFill>
              </a:rPr>
              <a:t> </a:t>
            </a:r>
            <a:r>
              <a:rPr lang="de-DE" dirty="0" err="1">
                <a:solidFill>
                  <a:schemeClr val="bg1">
                    <a:lumMod val="10000"/>
                  </a:schemeClr>
                </a:solidFill>
              </a:rPr>
              <a:t>through</a:t>
            </a:r>
            <a:r>
              <a:rPr lang="de-DE" dirty="0">
                <a:solidFill>
                  <a:schemeClr val="bg1">
                    <a:lumMod val="10000"/>
                  </a:schemeClr>
                </a:solidFill>
              </a:rPr>
              <a:t> </a:t>
            </a:r>
            <a:r>
              <a:rPr lang="de-DE" dirty="0" err="1">
                <a:solidFill>
                  <a:schemeClr val="bg1">
                    <a:lumMod val="10000"/>
                  </a:schemeClr>
                </a:solidFill>
              </a:rPr>
              <a:t>the</a:t>
            </a:r>
            <a:r>
              <a:rPr lang="de-DE" dirty="0">
                <a:solidFill>
                  <a:schemeClr val="bg1">
                    <a:lumMod val="10000"/>
                  </a:schemeClr>
                </a:solidFill>
              </a:rPr>
              <a:t> </a:t>
            </a:r>
            <a:r>
              <a:rPr lang="de-DE" dirty="0" err="1">
                <a:solidFill>
                  <a:schemeClr val="bg1">
                    <a:lumMod val="10000"/>
                  </a:schemeClr>
                </a:solidFill>
              </a:rPr>
              <a:t>steps</a:t>
            </a:r>
            <a:r>
              <a:rPr lang="de-DE" dirty="0">
                <a:solidFill>
                  <a:schemeClr val="bg1">
                    <a:lumMod val="10000"/>
                  </a:schemeClr>
                </a:solidFill>
              </a:rPr>
              <a:t> in </a:t>
            </a:r>
            <a:r>
              <a:rPr lang="de-DE" dirty="0" err="1">
                <a:solidFill>
                  <a:schemeClr val="bg1">
                    <a:lumMod val="10000"/>
                  </a:schemeClr>
                </a:solidFill>
              </a:rPr>
              <a:t>the</a:t>
            </a:r>
            <a:r>
              <a:rPr lang="de-DE" dirty="0">
                <a:solidFill>
                  <a:schemeClr val="bg1">
                    <a:lumMod val="10000"/>
                  </a:schemeClr>
                </a:solidFill>
              </a:rPr>
              <a:t> </a:t>
            </a:r>
            <a:r>
              <a:rPr lang="de-DE" dirty="0" err="1">
                <a:solidFill>
                  <a:schemeClr val="bg1">
                    <a:lumMod val="10000"/>
                  </a:schemeClr>
                </a:solidFill>
              </a:rPr>
              <a:t>given</a:t>
            </a:r>
            <a:r>
              <a:rPr lang="de-DE" dirty="0">
                <a:solidFill>
                  <a:schemeClr val="bg1">
                    <a:lumMod val="10000"/>
                  </a:schemeClr>
                </a:solidFill>
              </a:rPr>
              <a:t> </a:t>
            </a:r>
            <a:r>
              <a:rPr lang="de-DE" dirty="0" err="1">
                <a:solidFill>
                  <a:schemeClr val="bg1">
                    <a:lumMod val="10000"/>
                  </a:schemeClr>
                </a:solidFill>
              </a:rPr>
              <a:t>order</a:t>
            </a:r>
            <a:r>
              <a:rPr lang="de-DE" dirty="0">
                <a:solidFill>
                  <a:schemeClr val="bg1">
                    <a:lumMod val="10000"/>
                  </a:schemeClr>
                </a:solidFill>
              </a:rPr>
              <a:t> </a:t>
            </a:r>
            <a:r>
              <a:rPr lang="de-DE" dirty="0" err="1">
                <a:solidFill>
                  <a:schemeClr val="bg1">
                    <a:lumMod val="10000"/>
                  </a:schemeClr>
                </a:solidFill>
              </a:rPr>
              <a:t>is</a:t>
            </a:r>
            <a:r>
              <a:rPr lang="de-DE" dirty="0">
                <a:solidFill>
                  <a:schemeClr val="bg1">
                    <a:lumMod val="10000"/>
                  </a:schemeClr>
                </a:solidFill>
              </a:rPr>
              <a:t> optimal</a:t>
            </a:r>
          </a:p>
        </p:txBody>
      </p:sp>
      <p:pic>
        <p:nvPicPr>
          <p:cNvPr id="10" name="Grafik 9">
            <a:extLst>
              <a:ext uri="{FF2B5EF4-FFF2-40B4-BE49-F238E27FC236}">
                <a16:creationId xmlns:a16="http://schemas.microsoft.com/office/drawing/2014/main" id="{7949D139-2684-8A58-A5C5-9F73FFAB867D}"/>
              </a:ext>
            </a:extLst>
          </p:cNvPr>
          <p:cNvPicPr>
            <a:picLocks noChangeAspect="1"/>
          </p:cNvPicPr>
          <p:nvPr/>
        </p:nvPicPr>
        <p:blipFill>
          <a:blip r:embed="rId5"/>
          <a:stretch>
            <a:fillRect/>
          </a:stretch>
        </p:blipFill>
        <p:spPr>
          <a:xfrm>
            <a:off x="7478444" y="3719024"/>
            <a:ext cx="3941956" cy="2206710"/>
          </a:xfrm>
          <a:prstGeom prst="rect">
            <a:avLst/>
          </a:prstGeom>
        </p:spPr>
      </p:pic>
    </p:spTree>
    <p:extLst>
      <p:ext uri="{BB962C8B-B14F-4D97-AF65-F5344CB8AC3E}">
        <p14:creationId xmlns:p14="http://schemas.microsoft.com/office/powerpoint/2010/main" val="17647181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C5D3F3"/>
        </a:solidFill>
        <a:effectLst/>
      </p:bgPr>
    </p:bg>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33EB0D40-F8EB-EA75-EE36-296405BC84D5}"/>
              </a:ext>
            </a:extLst>
          </p:cNvPr>
          <p:cNvSpPr/>
          <p:nvPr/>
        </p:nvSpPr>
        <p:spPr>
          <a:xfrm>
            <a:off x="0" y="5264453"/>
            <a:ext cx="12192000" cy="875252"/>
          </a:xfrm>
          <a:prstGeom prst="rect">
            <a:avLst/>
          </a:prstGeom>
          <a:solidFill>
            <a:srgbClr val="94AE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rgbClr val="94AEE8"/>
              </a:solidFill>
            </a:endParaRPr>
          </a:p>
        </p:txBody>
      </p:sp>
      <p:sp>
        <p:nvSpPr>
          <p:cNvPr id="3" name="Inhaltsplatzhalter 2"/>
          <p:cNvSpPr>
            <a:spLocks noGrp="1"/>
          </p:cNvSpPr>
          <p:nvPr>
            <p:ph idx="1"/>
          </p:nvPr>
        </p:nvSpPr>
        <p:spPr>
          <a:xfrm>
            <a:off x="830371" y="1321741"/>
            <a:ext cx="10207257" cy="4670621"/>
          </a:xfrm>
        </p:spPr>
        <p:txBody>
          <a:bodyPr>
            <a:noAutofit/>
          </a:bodyPr>
          <a:lstStyle/>
          <a:p>
            <a:pPr>
              <a:spcBef>
                <a:spcPct val="40000"/>
              </a:spcBef>
              <a:buFont typeface="Wingdings" pitchFamily="2" charset="2"/>
              <a:buChar char="Ø"/>
            </a:pPr>
            <a:r>
              <a:rPr lang="de-DE" sz="2400" dirty="0" err="1"/>
              <a:t>Presentation</a:t>
            </a:r>
            <a:r>
              <a:rPr lang="de-DE" sz="2400" dirty="0"/>
              <a:t> and </a:t>
            </a:r>
            <a:r>
              <a:rPr lang="de-DE" sz="2400" dirty="0" err="1"/>
              <a:t>background</a:t>
            </a:r>
            <a:endParaRPr lang="de-DE" sz="2400" dirty="0"/>
          </a:p>
          <a:p>
            <a:pPr lvl="2">
              <a:spcBef>
                <a:spcPct val="40000"/>
              </a:spcBef>
              <a:buFont typeface="Wingdings" pitchFamily="2" charset="2"/>
              <a:buChar char="Ø"/>
            </a:pPr>
            <a:r>
              <a:rPr lang="de-DE" dirty="0"/>
              <a:t>Warm-up </a:t>
            </a:r>
            <a:r>
              <a:rPr lang="de-DE" dirty="0" err="1"/>
              <a:t>for</a:t>
            </a:r>
            <a:r>
              <a:rPr lang="de-DE" dirty="0"/>
              <a:t> </a:t>
            </a:r>
            <a:r>
              <a:rPr lang="de-DE" dirty="0" err="1"/>
              <a:t>the</a:t>
            </a:r>
            <a:r>
              <a:rPr lang="de-DE" dirty="0"/>
              <a:t> </a:t>
            </a:r>
            <a:r>
              <a:rPr lang="de-DE" dirty="0" err="1"/>
              <a:t>start</a:t>
            </a:r>
            <a:endParaRPr lang="de-DE" dirty="0"/>
          </a:p>
          <a:p>
            <a:pPr>
              <a:spcBef>
                <a:spcPct val="40000"/>
              </a:spcBef>
              <a:buFont typeface="Wingdings" pitchFamily="2" charset="2"/>
              <a:buChar char="Ø"/>
            </a:pPr>
            <a:r>
              <a:rPr lang="de-DE" sz="2400" dirty="0"/>
              <a:t>Modelling in </a:t>
            </a:r>
            <a:r>
              <a:rPr lang="de-DE" sz="2400" dirty="0" err="1"/>
              <a:t>mathematics</a:t>
            </a:r>
            <a:endParaRPr lang="de-DE" sz="2400" dirty="0"/>
          </a:p>
          <a:p>
            <a:pPr lvl="2">
              <a:spcBef>
                <a:spcPct val="40000"/>
              </a:spcBef>
              <a:buFont typeface="Wingdings" pitchFamily="2" charset="2"/>
              <a:buChar char="Ø"/>
            </a:pPr>
            <a:r>
              <a:rPr lang="de-DE" dirty="0" err="1"/>
              <a:t>Why</a:t>
            </a:r>
            <a:r>
              <a:rPr lang="de-DE" dirty="0"/>
              <a:t> </a:t>
            </a:r>
            <a:r>
              <a:rPr lang="de-DE" dirty="0" err="1"/>
              <a:t>modelling</a:t>
            </a:r>
            <a:r>
              <a:rPr lang="de-DE" dirty="0"/>
              <a:t>?</a:t>
            </a:r>
          </a:p>
          <a:p>
            <a:pPr lvl="2">
              <a:spcBef>
                <a:spcPct val="40000"/>
              </a:spcBef>
              <a:buFont typeface="Wingdings" pitchFamily="2" charset="2"/>
              <a:buChar char="Ø"/>
            </a:pPr>
            <a:r>
              <a:rPr lang="de-DE" dirty="0" err="1"/>
              <a:t>Example</a:t>
            </a:r>
            <a:endParaRPr lang="de-DE" dirty="0"/>
          </a:p>
          <a:p>
            <a:pPr lvl="2">
              <a:spcBef>
                <a:spcPct val="40000"/>
              </a:spcBef>
              <a:buFont typeface="Wingdings" pitchFamily="2" charset="2"/>
              <a:buChar char="Ø"/>
            </a:pPr>
            <a:r>
              <a:rPr lang="de-DE" dirty="0"/>
              <a:t>A </a:t>
            </a:r>
            <a:r>
              <a:rPr lang="de-DE" dirty="0" err="1"/>
              <a:t>modelling</a:t>
            </a:r>
            <a:r>
              <a:rPr lang="de-DE" dirty="0"/>
              <a:t> </a:t>
            </a:r>
            <a:r>
              <a:rPr lang="de-DE" dirty="0" err="1"/>
              <a:t>cycle</a:t>
            </a:r>
            <a:endParaRPr lang="de-DE" dirty="0"/>
          </a:p>
          <a:p>
            <a:pPr>
              <a:spcBef>
                <a:spcPct val="40000"/>
              </a:spcBef>
              <a:buFont typeface="Wingdings" pitchFamily="2" charset="2"/>
              <a:buChar char="Ø"/>
            </a:pPr>
            <a:r>
              <a:rPr lang="de-DE" sz="2400" dirty="0"/>
              <a:t>Normative </a:t>
            </a:r>
            <a:r>
              <a:rPr lang="de-DE" sz="2400" dirty="0" err="1"/>
              <a:t>modelling</a:t>
            </a:r>
            <a:endParaRPr lang="de-DE" sz="2400" dirty="0"/>
          </a:p>
          <a:p>
            <a:pPr lvl="2">
              <a:spcBef>
                <a:spcPct val="40000"/>
              </a:spcBef>
              <a:buFont typeface="Wingdings" pitchFamily="2" charset="2"/>
              <a:buChar char="Ø"/>
            </a:pPr>
            <a:r>
              <a:rPr lang="de-DE" dirty="0"/>
              <a:t>Special feature "Normative"</a:t>
            </a:r>
          </a:p>
          <a:p>
            <a:pPr lvl="2">
              <a:spcBef>
                <a:spcPct val="40000"/>
              </a:spcBef>
              <a:buFont typeface="Wingdings" pitchFamily="2" charset="2"/>
              <a:buChar char="Ø"/>
            </a:pPr>
            <a:r>
              <a:rPr lang="de-DE" dirty="0"/>
              <a:t>Normative </a:t>
            </a:r>
            <a:r>
              <a:rPr lang="de-DE" dirty="0" err="1"/>
              <a:t>modelling</a:t>
            </a:r>
            <a:r>
              <a:rPr lang="de-DE" dirty="0"/>
              <a:t> </a:t>
            </a:r>
            <a:r>
              <a:rPr lang="de-DE" dirty="0" err="1"/>
              <a:t>cycle</a:t>
            </a:r>
            <a:endParaRPr lang="de-DE" dirty="0"/>
          </a:p>
          <a:p>
            <a:pPr marL="0" indent="0" algn="just">
              <a:lnSpc>
                <a:spcPct val="100000"/>
              </a:lnSpc>
              <a:buNone/>
            </a:pPr>
            <a:endParaRPr lang="de-DE" sz="2000" u="sng" dirty="0">
              <a:latin typeface="Arial" panose="020B0604020202020204" pitchFamily="34" charset="0"/>
              <a:cs typeface="Arial" panose="020B0604020202020204" pitchFamily="34" charset="0"/>
            </a:endParaRPr>
          </a:p>
        </p:txBody>
      </p:sp>
      <p:sp>
        <p:nvSpPr>
          <p:cNvPr id="10" name="Textfeld 9">
            <a:extLst>
              <a:ext uri="{FF2B5EF4-FFF2-40B4-BE49-F238E27FC236}">
                <a16:creationId xmlns:a16="http://schemas.microsoft.com/office/drawing/2014/main" id="{5DC38896-AD34-B885-71A6-2DD54D59C937}"/>
              </a:ext>
            </a:extLst>
          </p:cNvPr>
          <p:cNvSpPr txBox="1"/>
          <p:nvPr/>
        </p:nvSpPr>
        <p:spPr>
          <a:xfrm>
            <a:off x="9101477" y="-25291"/>
            <a:ext cx="3136604" cy="276999"/>
          </a:xfrm>
          <a:prstGeom prst="rect">
            <a:avLst/>
          </a:prstGeom>
          <a:noFill/>
        </p:spPr>
        <p:txBody>
          <a:bodyPr wrap="square" rtlCol="0">
            <a:spAutoFit/>
          </a:bodyPr>
          <a:lstStyle/>
          <a:p>
            <a:pPr algn="r"/>
            <a:r>
              <a:rPr lang="de-DE" sz="1200" dirty="0" err="1">
                <a:solidFill>
                  <a:schemeClr val="bg1"/>
                </a:solidFill>
              </a:rPr>
              <a:t>CiviMatics</a:t>
            </a:r>
            <a:r>
              <a:rPr lang="de-DE" sz="1200" dirty="0">
                <a:solidFill>
                  <a:schemeClr val="bg1"/>
                </a:solidFill>
              </a:rPr>
              <a:t> 2023</a:t>
            </a:r>
          </a:p>
        </p:txBody>
      </p:sp>
      <p:sp>
        <p:nvSpPr>
          <p:cNvPr id="19" name="Titel 1">
            <a:extLst>
              <a:ext uri="{FF2B5EF4-FFF2-40B4-BE49-F238E27FC236}">
                <a16:creationId xmlns:a16="http://schemas.microsoft.com/office/drawing/2014/main" id="{A3F1077C-2302-4386-843B-750E707F8C67}"/>
              </a:ext>
            </a:extLst>
          </p:cNvPr>
          <p:cNvSpPr>
            <a:spLocks noGrp="1"/>
          </p:cNvSpPr>
          <p:nvPr>
            <p:ph type="title"/>
          </p:nvPr>
        </p:nvSpPr>
        <p:spPr>
          <a:xfrm>
            <a:off x="0" y="265140"/>
            <a:ext cx="12192000" cy="648000"/>
          </a:xfrm>
          <a:solidFill>
            <a:schemeClr val="bg1"/>
          </a:solidFill>
        </p:spPr>
        <p:txBody>
          <a:bodyPr>
            <a:normAutofit/>
          </a:bodyPr>
          <a:lstStyle/>
          <a:p>
            <a:r>
              <a:rPr lang="de-DE" sz="3600" b="1" dirty="0">
                <a:solidFill>
                  <a:srgbClr val="234BA5"/>
                </a:solidFill>
                <a:latin typeface="Arial" panose="020B0604020202020204" pitchFamily="34" charset="0"/>
                <a:cs typeface="Arial" panose="020B0604020202020204" pitchFamily="34" charset="0"/>
              </a:rPr>
              <a:t>	</a:t>
            </a:r>
            <a:r>
              <a:rPr lang="de-DE" sz="3600" b="1" dirty="0">
                <a:solidFill>
                  <a:srgbClr val="234BA5"/>
                </a:solidFill>
              </a:rPr>
              <a:t>Content</a:t>
            </a:r>
            <a:endParaRPr lang="de-DE" sz="3600" b="1" dirty="0">
              <a:solidFill>
                <a:srgbClr val="234BA5"/>
              </a:solidFill>
              <a:latin typeface="Arial" panose="020B0604020202020204" pitchFamily="34" charset="0"/>
              <a:cs typeface="Arial" panose="020B0604020202020204" pitchFamily="34" charset="0"/>
            </a:endParaRPr>
          </a:p>
        </p:txBody>
      </p:sp>
      <p:pic>
        <p:nvPicPr>
          <p:cNvPr id="20" name="Grafik 19">
            <a:extLst>
              <a:ext uri="{FF2B5EF4-FFF2-40B4-BE49-F238E27FC236}">
                <a16:creationId xmlns:a16="http://schemas.microsoft.com/office/drawing/2014/main" id="{016246CE-D0F7-645B-D1E3-8662B57BB79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pic>
        <p:nvPicPr>
          <p:cNvPr id="21" name="Grafik 20">
            <a:extLst>
              <a:ext uri="{FF2B5EF4-FFF2-40B4-BE49-F238E27FC236}">
                <a16:creationId xmlns:a16="http://schemas.microsoft.com/office/drawing/2014/main" id="{8DB553FF-E2A8-BCF4-49F7-331C5DF33A2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pic>
        <p:nvPicPr>
          <p:cNvPr id="22" name="Grafik 21">
            <a:extLst>
              <a:ext uri="{FF2B5EF4-FFF2-40B4-BE49-F238E27FC236}">
                <a16:creationId xmlns:a16="http://schemas.microsoft.com/office/drawing/2014/main" id="{3A186FCB-1F0D-6442-683A-87AD54C7AFE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23" name="Flussdiagramm: Verbinder 22">
            <a:extLst>
              <a:ext uri="{FF2B5EF4-FFF2-40B4-BE49-F238E27FC236}">
                <a16:creationId xmlns:a16="http://schemas.microsoft.com/office/drawing/2014/main" id="{A31482B1-0FB1-D146-7440-D2FA050EFF04}"/>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rgbClr val="C5D3F3"/>
                </a:solidFill>
                <a:latin typeface="Arial" panose="020B0604020202020204" pitchFamily="34" charset="0"/>
                <a:cs typeface="Arial" panose="020B0604020202020204" pitchFamily="34" charset="0"/>
              </a:rPr>
              <a:t>1</a:t>
            </a:r>
          </a:p>
        </p:txBody>
      </p:sp>
    </p:spTree>
    <p:extLst>
      <p:ext uri="{BB962C8B-B14F-4D97-AF65-F5344CB8AC3E}">
        <p14:creationId xmlns:p14="http://schemas.microsoft.com/office/powerpoint/2010/main" val="1554239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Gerader Verbinder 12">
            <a:extLst>
              <a:ext uri="{FF2B5EF4-FFF2-40B4-BE49-F238E27FC236}">
                <a16:creationId xmlns:a16="http://schemas.microsoft.com/office/drawing/2014/main" id="{3D76ED05-8A4C-43D0-7B1D-9B06B2618BDB}"/>
              </a:ext>
            </a:extLst>
          </p:cNvPr>
          <p:cNvCxnSpPr/>
          <p:nvPr/>
        </p:nvCxnSpPr>
        <p:spPr>
          <a:xfrm>
            <a:off x="0" y="5893821"/>
            <a:ext cx="12192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Titel 1">
            <a:extLst>
              <a:ext uri="{FF2B5EF4-FFF2-40B4-BE49-F238E27FC236}">
                <a16:creationId xmlns:a16="http://schemas.microsoft.com/office/drawing/2014/main" id="{D4C067A5-5C12-F50A-C99F-4CB27000095B}"/>
              </a:ext>
            </a:extLst>
          </p:cNvPr>
          <p:cNvSpPr>
            <a:spLocks noGrp="1"/>
          </p:cNvSpPr>
          <p:nvPr>
            <p:ph type="title"/>
          </p:nvPr>
        </p:nvSpPr>
        <p:spPr>
          <a:xfrm>
            <a:off x="0" y="265140"/>
            <a:ext cx="12192000" cy="648000"/>
          </a:xfrm>
          <a:solidFill>
            <a:schemeClr val="bg1"/>
          </a:solidFill>
        </p:spPr>
        <p:txBody>
          <a:bodyPr>
            <a:normAutofit/>
          </a:bodyPr>
          <a:lstStyle/>
          <a:p>
            <a:r>
              <a:rPr lang="de-DE" sz="3600" dirty="0">
                <a:solidFill>
                  <a:srgbClr val="234BA5"/>
                </a:solidFill>
                <a:latin typeface="Arial" panose="020B0604020202020204" pitchFamily="34" charset="0"/>
                <a:cs typeface="Arial" panose="020B0604020202020204" pitchFamily="34" charset="0"/>
              </a:rPr>
              <a:t>	</a:t>
            </a:r>
            <a:endParaRPr lang="de-DE" sz="3600" b="1" dirty="0">
              <a:solidFill>
                <a:srgbClr val="234BA5"/>
              </a:solidFill>
              <a:latin typeface="Arial" panose="020B0604020202020204" pitchFamily="34" charset="0"/>
              <a:cs typeface="Arial" panose="020B0604020202020204" pitchFamily="34" charset="0"/>
            </a:endParaRPr>
          </a:p>
        </p:txBody>
      </p:sp>
      <p:pic>
        <p:nvPicPr>
          <p:cNvPr id="21" name="Grafik 20">
            <a:extLst>
              <a:ext uri="{FF2B5EF4-FFF2-40B4-BE49-F238E27FC236}">
                <a16:creationId xmlns:a16="http://schemas.microsoft.com/office/drawing/2014/main" id="{3F500C6B-4611-FAE2-376B-370E68AFC04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sp>
        <p:nvSpPr>
          <p:cNvPr id="23" name="Textfeld 22">
            <a:extLst>
              <a:ext uri="{FF2B5EF4-FFF2-40B4-BE49-F238E27FC236}">
                <a16:creationId xmlns:a16="http://schemas.microsoft.com/office/drawing/2014/main" id="{BFD649EF-D7DA-E705-39B1-BF892A8D941C}"/>
              </a:ext>
            </a:extLst>
          </p:cNvPr>
          <p:cNvSpPr txBox="1"/>
          <p:nvPr/>
        </p:nvSpPr>
        <p:spPr>
          <a:xfrm>
            <a:off x="9101477" y="-25291"/>
            <a:ext cx="3136604" cy="276999"/>
          </a:xfrm>
          <a:prstGeom prst="rect">
            <a:avLst/>
          </a:prstGeom>
          <a:noFill/>
        </p:spPr>
        <p:txBody>
          <a:bodyPr wrap="square" rtlCol="0">
            <a:spAutoFit/>
          </a:bodyPr>
          <a:lstStyle/>
          <a:p>
            <a:pPr algn="r"/>
            <a:r>
              <a:rPr lang="de-DE" sz="1200" dirty="0" err="1">
                <a:solidFill>
                  <a:schemeClr val="bg2"/>
                </a:solidFill>
              </a:rPr>
              <a:t>CiviMatics</a:t>
            </a:r>
            <a:r>
              <a:rPr lang="de-DE" sz="1200" dirty="0">
                <a:solidFill>
                  <a:schemeClr val="bg2"/>
                </a:solidFill>
              </a:rPr>
              <a:t> 2023</a:t>
            </a:r>
          </a:p>
        </p:txBody>
      </p:sp>
      <p:pic>
        <p:nvPicPr>
          <p:cNvPr id="24" name="Grafik 23">
            <a:extLst>
              <a:ext uri="{FF2B5EF4-FFF2-40B4-BE49-F238E27FC236}">
                <a16:creationId xmlns:a16="http://schemas.microsoft.com/office/drawing/2014/main" id="{8205DA37-26EF-3AA6-EE3F-0BBBFEC9C7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25" name="Flussdiagramm: Verbinder 24">
            <a:extLst>
              <a:ext uri="{FF2B5EF4-FFF2-40B4-BE49-F238E27FC236}">
                <a16:creationId xmlns:a16="http://schemas.microsoft.com/office/drawing/2014/main" id="{1DEFE674-EC18-8E8B-4AE2-5C264F361A59}"/>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rgbClr val="C5D3F3"/>
              </a:solidFill>
              <a:latin typeface="Arial" panose="020B0604020202020204" pitchFamily="34" charset="0"/>
              <a:cs typeface="Arial" panose="020B0604020202020204" pitchFamily="34" charset="0"/>
            </a:endParaRPr>
          </a:p>
        </p:txBody>
      </p:sp>
      <p:sp>
        <p:nvSpPr>
          <p:cNvPr id="3" name="Titel 1">
            <a:extLst>
              <a:ext uri="{FF2B5EF4-FFF2-40B4-BE49-F238E27FC236}">
                <a16:creationId xmlns:a16="http://schemas.microsoft.com/office/drawing/2014/main" id="{BA594429-CB59-AD48-0D7C-322383E93966}"/>
              </a:ext>
            </a:extLst>
          </p:cNvPr>
          <p:cNvSpPr txBox="1">
            <a:spLocks/>
          </p:cNvSpPr>
          <p:nvPr/>
        </p:nvSpPr>
        <p:spPr>
          <a:xfrm>
            <a:off x="0" y="248478"/>
            <a:ext cx="12192000" cy="648000"/>
          </a:xfrm>
          <a:prstGeom prst="rect">
            <a:avLst/>
          </a:prstGeom>
          <a:solidFill>
            <a:schemeClr val="bg2"/>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lang="de-DE" sz="3600" b="1" dirty="0">
                <a:solidFill>
                  <a:srgbClr val="234BA5"/>
                </a:solidFill>
              </a:rPr>
              <a:t> </a:t>
            </a:r>
            <a:r>
              <a:rPr lang="de-DE" sz="3300" b="1" dirty="0"/>
              <a:t>Notes on </a:t>
            </a:r>
            <a:r>
              <a:rPr lang="de-DE" sz="3300" b="1" dirty="0" err="1"/>
              <a:t>models</a:t>
            </a:r>
            <a:endParaRPr kumimoji="0" lang="de-DE" sz="2100" b="1" i="0" u="none" strike="noStrike" kern="1200" cap="none" spc="0" normalizeH="0" baseline="0" noProof="0" dirty="0">
              <a:ln>
                <a:noFill/>
              </a:ln>
              <a:solidFill>
                <a:srgbClr val="234BA5"/>
              </a:solidFill>
              <a:effectLst/>
              <a:uLnTx/>
              <a:uFillTx/>
              <a:latin typeface="Arial"/>
              <a:ea typeface="+mj-ea"/>
              <a:cs typeface="Arial" panose="020B0604020202020204" pitchFamily="34" charset="0"/>
            </a:endParaRPr>
          </a:p>
        </p:txBody>
      </p:sp>
      <p:pic>
        <p:nvPicPr>
          <p:cNvPr id="4" name="Grafik 3">
            <a:extLst>
              <a:ext uri="{FF2B5EF4-FFF2-40B4-BE49-F238E27FC236}">
                <a16:creationId xmlns:a16="http://schemas.microsoft.com/office/drawing/2014/main" id="{6E16A9C7-865E-652C-16BF-4E34CF7C54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pic>
        <p:nvPicPr>
          <p:cNvPr id="6" name="Inhaltsplatzhalter 4">
            <a:extLst>
              <a:ext uri="{FF2B5EF4-FFF2-40B4-BE49-F238E27FC236}">
                <a16:creationId xmlns:a16="http://schemas.microsoft.com/office/drawing/2014/main" id="{FAC6585C-644F-36A3-8B6A-B752758B2D5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81826" y="126752"/>
            <a:ext cx="1449754" cy="1449754"/>
          </a:xfrm>
          <a:prstGeom prst="rect">
            <a:avLst/>
          </a:prstGeom>
        </p:spPr>
      </p:pic>
      <p:sp>
        <p:nvSpPr>
          <p:cNvPr id="7" name="Textfeld 6">
            <a:extLst>
              <a:ext uri="{FF2B5EF4-FFF2-40B4-BE49-F238E27FC236}">
                <a16:creationId xmlns:a16="http://schemas.microsoft.com/office/drawing/2014/main" id="{D3EF81CC-CA63-53EC-DE86-4A42920580C7}"/>
              </a:ext>
            </a:extLst>
          </p:cNvPr>
          <p:cNvSpPr txBox="1"/>
          <p:nvPr/>
        </p:nvSpPr>
        <p:spPr>
          <a:xfrm>
            <a:off x="5872163" y="6436838"/>
            <a:ext cx="650156" cy="369332"/>
          </a:xfrm>
          <a:prstGeom prst="rect">
            <a:avLst/>
          </a:prstGeom>
          <a:noFill/>
        </p:spPr>
        <p:txBody>
          <a:bodyPr wrap="square" rtlCol="0">
            <a:spAutoFit/>
          </a:bodyPr>
          <a:lstStyle/>
          <a:p>
            <a:r>
              <a:rPr lang="de-DE" dirty="0">
                <a:solidFill>
                  <a:schemeClr val="bg1"/>
                </a:solidFill>
                <a:latin typeface="+mj-lt"/>
              </a:rPr>
              <a:t>20</a:t>
            </a:r>
          </a:p>
        </p:txBody>
      </p:sp>
      <p:sp>
        <p:nvSpPr>
          <p:cNvPr id="9" name="Inhaltsplatzhalter 2">
            <a:extLst>
              <a:ext uri="{FF2B5EF4-FFF2-40B4-BE49-F238E27FC236}">
                <a16:creationId xmlns:a16="http://schemas.microsoft.com/office/drawing/2014/main" id="{C6CC0E85-02F4-279D-3AB0-0BEAED7ED61E}"/>
              </a:ext>
            </a:extLst>
          </p:cNvPr>
          <p:cNvSpPr>
            <a:spLocks noGrp="1"/>
          </p:cNvSpPr>
          <p:nvPr>
            <p:ph idx="1"/>
          </p:nvPr>
        </p:nvSpPr>
        <p:spPr>
          <a:xfrm>
            <a:off x="609600" y="1439494"/>
            <a:ext cx="10972800" cy="4007931"/>
          </a:xfrm>
        </p:spPr>
        <p:txBody>
          <a:bodyPr>
            <a:normAutofit/>
          </a:bodyPr>
          <a:lstStyle/>
          <a:p>
            <a:pPr marL="0" indent="0">
              <a:buNone/>
            </a:pPr>
            <a:r>
              <a:rPr lang="de-DE" sz="2000" b="1" dirty="0">
                <a:solidFill>
                  <a:schemeClr val="bg1">
                    <a:lumMod val="10000"/>
                  </a:schemeClr>
                </a:solidFill>
              </a:rPr>
              <a:t>Models </a:t>
            </a:r>
            <a:r>
              <a:rPr lang="de-DE" sz="2000" b="1" dirty="0" err="1">
                <a:solidFill>
                  <a:schemeClr val="bg1">
                    <a:lumMod val="10000"/>
                  </a:schemeClr>
                </a:solidFill>
              </a:rPr>
              <a:t>are</a:t>
            </a:r>
            <a:r>
              <a:rPr lang="de-DE" sz="2000" b="1" dirty="0">
                <a:solidFill>
                  <a:schemeClr val="bg1">
                    <a:lumMod val="10000"/>
                  </a:schemeClr>
                </a:solidFill>
              </a:rPr>
              <a:t> not </a:t>
            </a:r>
            <a:r>
              <a:rPr lang="de-DE" sz="2000" b="1" dirty="0" err="1">
                <a:solidFill>
                  <a:schemeClr val="bg1">
                    <a:lumMod val="10000"/>
                  </a:schemeClr>
                </a:solidFill>
              </a:rPr>
              <a:t>right</a:t>
            </a:r>
            <a:r>
              <a:rPr lang="de-DE" sz="2000" b="1" dirty="0">
                <a:solidFill>
                  <a:schemeClr val="bg1">
                    <a:lumMod val="10000"/>
                  </a:schemeClr>
                </a:solidFill>
              </a:rPr>
              <a:t> </a:t>
            </a:r>
            <a:r>
              <a:rPr lang="de-DE" sz="2000" b="1" dirty="0" err="1">
                <a:solidFill>
                  <a:schemeClr val="bg1">
                    <a:lumMod val="10000"/>
                  </a:schemeClr>
                </a:solidFill>
              </a:rPr>
              <a:t>or</a:t>
            </a:r>
            <a:r>
              <a:rPr lang="de-DE" sz="2000" b="1" dirty="0">
                <a:solidFill>
                  <a:schemeClr val="bg1">
                    <a:lumMod val="10000"/>
                  </a:schemeClr>
                </a:solidFill>
              </a:rPr>
              <a:t> </a:t>
            </a:r>
            <a:r>
              <a:rPr lang="de-DE" sz="2000" b="1" dirty="0" err="1">
                <a:solidFill>
                  <a:schemeClr val="bg1">
                    <a:lumMod val="10000"/>
                  </a:schemeClr>
                </a:solidFill>
              </a:rPr>
              <a:t>wrong</a:t>
            </a:r>
            <a:r>
              <a:rPr lang="de-DE" sz="2000" b="1" dirty="0">
                <a:solidFill>
                  <a:schemeClr val="bg1">
                    <a:lumMod val="10000"/>
                  </a:schemeClr>
                </a:solidFill>
              </a:rPr>
              <a:t>, but </a:t>
            </a:r>
            <a:r>
              <a:rPr lang="de-DE" sz="2000" b="1" dirty="0" err="1">
                <a:solidFill>
                  <a:schemeClr val="bg1">
                    <a:lumMod val="10000"/>
                  </a:schemeClr>
                </a:solidFill>
              </a:rPr>
              <a:t>more</a:t>
            </a:r>
            <a:r>
              <a:rPr lang="de-DE" sz="2000" b="1" dirty="0">
                <a:solidFill>
                  <a:schemeClr val="bg1">
                    <a:lumMod val="10000"/>
                  </a:schemeClr>
                </a:solidFill>
              </a:rPr>
              <a:t> </a:t>
            </a:r>
            <a:r>
              <a:rPr lang="de-DE" sz="2000" b="1" dirty="0" err="1">
                <a:solidFill>
                  <a:schemeClr val="bg1">
                    <a:lumMod val="10000"/>
                  </a:schemeClr>
                </a:solidFill>
              </a:rPr>
              <a:t>or</a:t>
            </a:r>
            <a:r>
              <a:rPr lang="de-DE" sz="2000" b="1" dirty="0">
                <a:solidFill>
                  <a:schemeClr val="bg1">
                    <a:lumMod val="10000"/>
                  </a:schemeClr>
                </a:solidFill>
              </a:rPr>
              <a:t> </a:t>
            </a:r>
            <a:r>
              <a:rPr lang="de-DE" sz="2000" b="1" dirty="0" err="1">
                <a:solidFill>
                  <a:schemeClr val="bg1">
                    <a:lumMod val="10000"/>
                  </a:schemeClr>
                </a:solidFill>
              </a:rPr>
              <a:t>less</a:t>
            </a:r>
            <a:r>
              <a:rPr lang="de-DE" sz="2000" b="1" dirty="0">
                <a:solidFill>
                  <a:schemeClr val="bg1">
                    <a:lumMod val="10000"/>
                  </a:schemeClr>
                </a:solidFill>
              </a:rPr>
              <a:t> </a:t>
            </a:r>
            <a:r>
              <a:rPr lang="de-DE" sz="2000" b="1" dirty="0" err="1">
                <a:solidFill>
                  <a:schemeClr val="bg1">
                    <a:lumMod val="10000"/>
                  </a:schemeClr>
                </a:solidFill>
              </a:rPr>
              <a:t>appropriate</a:t>
            </a:r>
            <a:endParaRPr lang="de-DE" sz="2000" b="1" dirty="0">
              <a:solidFill>
                <a:schemeClr val="bg1">
                  <a:lumMod val="10000"/>
                </a:schemeClr>
              </a:solidFill>
            </a:endParaRPr>
          </a:p>
          <a:p>
            <a:pPr marL="0" indent="0">
              <a:buNone/>
            </a:pPr>
            <a:r>
              <a:rPr lang="de-DE" sz="2000" dirty="0" err="1">
                <a:solidFill>
                  <a:schemeClr val="bg1">
                    <a:lumMod val="10000"/>
                  </a:schemeClr>
                </a:solidFill>
              </a:rPr>
              <a:t>Strictly</a:t>
            </a:r>
            <a:r>
              <a:rPr lang="de-DE" sz="2000" dirty="0">
                <a:solidFill>
                  <a:schemeClr val="bg1">
                    <a:lumMod val="10000"/>
                  </a:schemeClr>
                </a:solidFill>
              </a:rPr>
              <a:t> </a:t>
            </a:r>
            <a:r>
              <a:rPr lang="de-DE" sz="2000" dirty="0" err="1">
                <a:solidFill>
                  <a:schemeClr val="bg1">
                    <a:lumMod val="10000"/>
                  </a:schemeClr>
                </a:solidFill>
              </a:rPr>
              <a:t>speaking</a:t>
            </a:r>
            <a:r>
              <a:rPr lang="de-DE" sz="2000" dirty="0">
                <a:solidFill>
                  <a:schemeClr val="bg1">
                    <a:lumMod val="10000"/>
                  </a:schemeClr>
                </a:solidFill>
              </a:rPr>
              <a:t>, </a:t>
            </a:r>
            <a:r>
              <a:rPr lang="de-DE" sz="2000" dirty="0" err="1">
                <a:solidFill>
                  <a:schemeClr val="bg1">
                    <a:lumMod val="10000"/>
                  </a:schemeClr>
                </a:solidFill>
              </a:rPr>
              <a:t>models</a:t>
            </a:r>
            <a:r>
              <a:rPr lang="de-DE" sz="2000" dirty="0">
                <a:solidFill>
                  <a:schemeClr val="bg1">
                    <a:lumMod val="10000"/>
                  </a:schemeClr>
                </a:solidFill>
              </a:rPr>
              <a:t> </a:t>
            </a:r>
            <a:r>
              <a:rPr lang="de-DE" sz="2000" dirty="0" err="1">
                <a:solidFill>
                  <a:schemeClr val="bg1">
                    <a:lumMod val="10000"/>
                  </a:schemeClr>
                </a:solidFill>
              </a:rPr>
              <a:t>are</a:t>
            </a:r>
            <a:r>
              <a:rPr lang="de-DE" sz="2000" dirty="0">
                <a:solidFill>
                  <a:schemeClr val="bg1">
                    <a:lumMod val="10000"/>
                  </a:schemeClr>
                </a:solidFill>
              </a:rPr>
              <a:t> </a:t>
            </a:r>
            <a:r>
              <a:rPr lang="de-DE" sz="2000" dirty="0" err="1">
                <a:solidFill>
                  <a:schemeClr val="bg1">
                    <a:lumMod val="10000"/>
                  </a:schemeClr>
                </a:solidFill>
              </a:rPr>
              <a:t>always</a:t>
            </a:r>
            <a:r>
              <a:rPr lang="de-DE" sz="2000" dirty="0">
                <a:solidFill>
                  <a:schemeClr val="bg1">
                    <a:lumMod val="10000"/>
                  </a:schemeClr>
                </a:solidFill>
              </a:rPr>
              <a:t> </a:t>
            </a:r>
            <a:r>
              <a:rPr lang="de-DE" sz="2000" dirty="0" err="1">
                <a:solidFill>
                  <a:schemeClr val="bg1">
                    <a:lumMod val="10000"/>
                  </a:schemeClr>
                </a:solidFill>
              </a:rPr>
              <a:t>wrong</a:t>
            </a:r>
            <a:r>
              <a:rPr lang="de-DE" sz="2000" dirty="0">
                <a:solidFill>
                  <a:schemeClr val="bg1">
                    <a:lumMod val="10000"/>
                  </a:schemeClr>
                </a:solidFill>
              </a:rPr>
              <a:t> </a:t>
            </a:r>
            <a:r>
              <a:rPr lang="de-DE" sz="2000" dirty="0" err="1">
                <a:solidFill>
                  <a:schemeClr val="bg1">
                    <a:lumMod val="10000"/>
                  </a:schemeClr>
                </a:solidFill>
              </a:rPr>
              <a:t>if</a:t>
            </a:r>
            <a:r>
              <a:rPr lang="de-DE" sz="2000" dirty="0">
                <a:solidFill>
                  <a:schemeClr val="bg1">
                    <a:lumMod val="10000"/>
                  </a:schemeClr>
                </a:solidFill>
              </a:rPr>
              <a:t> </a:t>
            </a:r>
            <a:r>
              <a:rPr lang="de-DE" sz="2000" dirty="0" err="1">
                <a:solidFill>
                  <a:schemeClr val="bg1">
                    <a:lumMod val="10000"/>
                  </a:schemeClr>
                </a:solidFill>
              </a:rPr>
              <a:t>they</a:t>
            </a:r>
            <a:r>
              <a:rPr lang="de-DE" sz="2000" dirty="0">
                <a:solidFill>
                  <a:schemeClr val="bg1">
                    <a:lumMod val="10000"/>
                  </a:schemeClr>
                </a:solidFill>
              </a:rPr>
              <a:t> </a:t>
            </a:r>
            <a:r>
              <a:rPr lang="de-DE" sz="2000" dirty="0" err="1">
                <a:solidFill>
                  <a:schemeClr val="bg1">
                    <a:lumMod val="10000"/>
                  </a:schemeClr>
                </a:solidFill>
              </a:rPr>
              <a:t>are</a:t>
            </a:r>
            <a:r>
              <a:rPr lang="de-DE" sz="2000" dirty="0">
                <a:solidFill>
                  <a:schemeClr val="bg1">
                    <a:lumMod val="10000"/>
                  </a:schemeClr>
                </a:solidFill>
              </a:rPr>
              <a:t> not </a:t>
            </a:r>
            <a:r>
              <a:rPr lang="de-DE" sz="2000" dirty="0" err="1">
                <a:solidFill>
                  <a:schemeClr val="bg1">
                    <a:lumMod val="10000"/>
                  </a:schemeClr>
                </a:solidFill>
              </a:rPr>
              <a:t>models</a:t>
            </a:r>
            <a:r>
              <a:rPr lang="de-DE" sz="2000" dirty="0">
                <a:solidFill>
                  <a:schemeClr val="bg1">
                    <a:lumMod val="10000"/>
                  </a:schemeClr>
                </a:solidFill>
              </a:rPr>
              <a:t> </a:t>
            </a:r>
            <a:r>
              <a:rPr lang="de-DE" sz="2000" dirty="0" err="1">
                <a:solidFill>
                  <a:schemeClr val="bg1">
                    <a:lumMod val="10000"/>
                  </a:schemeClr>
                </a:solidFill>
              </a:rPr>
              <a:t>of</a:t>
            </a:r>
            <a:r>
              <a:rPr lang="de-DE" sz="2000" dirty="0">
                <a:solidFill>
                  <a:schemeClr val="bg1">
                    <a:lumMod val="10000"/>
                  </a:schemeClr>
                </a:solidFill>
              </a:rPr>
              <a:t> </a:t>
            </a:r>
            <a:r>
              <a:rPr lang="de-DE" sz="2000" dirty="0" err="1">
                <a:solidFill>
                  <a:schemeClr val="bg1">
                    <a:lumMod val="10000"/>
                  </a:schemeClr>
                </a:solidFill>
              </a:rPr>
              <a:t>themselves</a:t>
            </a:r>
            <a:endParaRPr lang="de-DE" sz="2000" dirty="0">
              <a:solidFill>
                <a:schemeClr val="bg1">
                  <a:lumMod val="10000"/>
                </a:schemeClr>
              </a:solidFill>
            </a:endParaRPr>
          </a:p>
          <a:p>
            <a:pPr marL="0" indent="0">
              <a:buNone/>
            </a:pPr>
            <a:r>
              <a:rPr lang="de-DE" sz="2000" dirty="0" err="1">
                <a:solidFill>
                  <a:schemeClr val="bg1">
                    <a:lumMod val="10000"/>
                  </a:schemeClr>
                </a:solidFill>
              </a:rPr>
              <a:t>Expediency</a:t>
            </a:r>
            <a:r>
              <a:rPr lang="de-DE" sz="2000" dirty="0">
                <a:solidFill>
                  <a:schemeClr val="bg1">
                    <a:lumMod val="10000"/>
                  </a:schemeClr>
                </a:solidFill>
              </a:rPr>
              <a:t> </a:t>
            </a:r>
            <a:r>
              <a:rPr lang="de-DE" sz="2000" dirty="0" err="1">
                <a:solidFill>
                  <a:schemeClr val="bg1">
                    <a:lumMod val="10000"/>
                  </a:schemeClr>
                </a:solidFill>
              </a:rPr>
              <a:t>can</a:t>
            </a:r>
            <a:r>
              <a:rPr lang="de-DE" sz="2000" dirty="0">
                <a:solidFill>
                  <a:schemeClr val="bg1">
                    <a:lumMod val="10000"/>
                  </a:schemeClr>
                </a:solidFill>
              </a:rPr>
              <a:t> </a:t>
            </a:r>
            <a:r>
              <a:rPr lang="de-DE" sz="2000" dirty="0" err="1">
                <a:solidFill>
                  <a:schemeClr val="bg1">
                    <a:lumMod val="10000"/>
                  </a:schemeClr>
                </a:solidFill>
              </a:rPr>
              <a:t>only</a:t>
            </a:r>
            <a:r>
              <a:rPr lang="de-DE" sz="2000" dirty="0">
                <a:solidFill>
                  <a:schemeClr val="bg1">
                    <a:lumMod val="10000"/>
                  </a:schemeClr>
                </a:solidFill>
              </a:rPr>
              <a:t> </a:t>
            </a:r>
            <a:r>
              <a:rPr lang="de-DE" sz="2000" dirty="0" err="1">
                <a:solidFill>
                  <a:schemeClr val="bg1">
                    <a:lumMod val="10000"/>
                  </a:schemeClr>
                </a:solidFill>
              </a:rPr>
              <a:t>be</a:t>
            </a:r>
            <a:r>
              <a:rPr lang="de-DE" sz="2000" dirty="0">
                <a:solidFill>
                  <a:schemeClr val="bg1">
                    <a:lumMod val="10000"/>
                  </a:schemeClr>
                </a:solidFill>
              </a:rPr>
              <a:t> </a:t>
            </a:r>
            <a:r>
              <a:rPr lang="de-DE" sz="2000" dirty="0" err="1">
                <a:solidFill>
                  <a:schemeClr val="bg1">
                    <a:lumMod val="10000"/>
                  </a:schemeClr>
                </a:solidFill>
              </a:rPr>
              <a:t>assessed</a:t>
            </a:r>
            <a:r>
              <a:rPr lang="de-DE" sz="2000" dirty="0">
                <a:solidFill>
                  <a:schemeClr val="bg1">
                    <a:lumMod val="10000"/>
                  </a:schemeClr>
                </a:solidFill>
              </a:rPr>
              <a:t> </a:t>
            </a:r>
            <a:r>
              <a:rPr lang="de-DE" sz="2000" dirty="0" err="1">
                <a:solidFill>
                  <a:schemeClr val="bg1">
                    <a:lumMod val="10000"/>
                  </a:schemeClr>
                </a:solidFill>
              </a:rPr>
              <a:t>with</a:t>
            </a:r>
            <a:r>
              <a:rPr lang="de-DE" sz="2000" dirty="0">
                <a:solidFill>
                  <a:schemeClr val="bg1">
                    <a:lumMod val="10000"/>
                  </a:schemeClr>
                </a:solidFill>
              </a:rPr>
              <a:t> </a:t>
            </a:r>
            <a:r>
              <a:rPr lang="de-DE" sz="2000" dirty="0" err="1">
                <a:solidFill>
                  <a:schemeClr val="bg1">
                    <a:lumMod val="10000"/>
                  </a:schemeClr>
                </a:solidFill>
              </a:rPr>
              <a:t>regard</a:t>
            </a:r>
            <a:r>
              <a:rPr lang="de-DE" sz="2000" dirty="0">
                <a:solidFill>
                  <a:schemeClr val="bg1">
                    <a:lumMod val="10000"/>
                  </a:schemeClr>
                </a:solidFill>
              </a:rPr>
              <a:t> </a:t>
            </a:r>
            <a:r>
              <a:rPr lang="de-DE" sz="2000" dirty="0" err="1">
                <a:solidFill>
                  <a:schemeClr val="bg1">
                    <a:lumMod val="10000"/>
                  </a:schemeClr>
                </a:solidFill>
              </a:rPr>
              <a:t>to</a:t>
            </a:r>
            <a:r>
              <a:rPr lang="de-DE" sz="2000" dirty="0">
                <a:solidFill>
                  <a:schemeClr val="bg1">
                    <a:lumMod val="10000"/>
                  </a:schemeClr>
                </a:solidFill>
              </a:rPr>
              <a:t> the </a:t>
            </a:r>
            <a:r>
              <a:rPr lang="de-DE" sz="2000" dirty="0" err="1">
                <a:solidFill>
                  <a:schemeClr val="bg1">
                    <a:lumMod val="10000"/>
                  </a:schemeClr>
                </a:solidFill>
              </a:rPr>
              <a:t>respective</a:t>
            </a:r>
            <a:r>
              <a:rPr lang="de-DE" sz="2000" dirty="0">
                <a:solidFill>
                  <a:schemeClr val="bg1">
                    <a:lumMod val="10000"/>
                  </a:schemeClr>
                </a:solidFill>
              </a:rPr>
              <a:t> </a:t>
            </a:r>
            <a:r>
              <a:rPr lang="de-DE" sz="2000" dirty="0" err="1">
                <a:solidFill>
                  <a:schemeClr val="bg1">
                    <a:lumMod val="10000"/>
                  </a:schemeClr>
                </a:solidFill>
              </a:rPr>
              <a:t>purpose</a:t>
            </a:r>
            <a:endParaRPr lang="de-DE" sz="2000" dirty="0">
              <a:solidFill>
                <a:schemeClr val="bg1">
                  <a:lumMod val="10000"/>
                </a:schemeClr>
              </a:solidFill>
            </a:endParaRPr>
          </a:p>
          <a:p>
            <a:r>
              <a:rPr lang="de-DE" sz="2000" dirty="0"/>
              <a:t>The </a:t>
            </a:r>
            <a:r>
              <a:rPr lang="de-DE" sz="2000" dirty="0" err="1"/>
              <a:t>rule</a:t>
            </a:r>
            <a:r>
              <a:rPr lang="de-DE" sz="2000" dirty="0"/>
              <a:t> of </a:t>
            </a:r>
            <a:r>
              <a:rPr lang="de-DE" sz="2000" dirty="0" err="1"/>
              <a:t>thumb</a:t>
            </a:r>
            <a:r>
              <a:rPr lang="de-DE" sz="2000" dirty="0"/>
              <a:t> </a:t>
            </a:r>
            <a:r>
              <a:rPr lang="de-DE" sz="2000" dirty="0" err="1"/>
              <a:t>for</a:t>
            </a:r>
            <a:r>
              <a:rPr lang="de-DE" sz="2000" dirty="0"/>
              <a:t> </a:t>
            </a:r>
            <a:r>
              <a:rPr lang="de-DE" sz="2000" dirty="0" err="1"/>
              <a:t>alcohol</a:t>
            </a:r>
            <a:r>
              <a:rPr lang="de-DE" sz="2000" dirty="0"/>
              <a:t> </a:t>
            </a:r>
            <a:r>
              <a:rPr lang="de-DE" sz="2000" dirty="0" err="1"/>
              <a:t>reduction</a:t>
            </a:r>
            <a:r>
              <a:rPr lang="de-DE" sz="2000" dirty="0"/>
              <a:t> (0.1 per </a:t>
            </a:r>
            <a:r>
              <a:rPr lang="de-DE" sz="2000" dirty="0" err="1"/>
              <a:t>mille</a:t>
            </a:r>
            <a:r>
              <a:rPr lang="de-DE" sz="2000" dirty="0"/>
              <a:t> per </a:t>
            </a:r>
            <a:r>
              <a:rPr lang="de-DE" sz="2000" dirty="0" err="1"/>
              <a:t>hour</a:t>
            </a:r>
            <a:r>
              <a:rPr lang="de-DE" sz="2000" dirty="0"/>
              <a:t>) </a:t>
            </a:r>
            <a:r>
              <a:rPr lang="de-DE" sz="2000" dirty="0" err="1"/>
              <a:t>is</a:t>
            </a:r>
            <a:r>
              <a:rPr lang="de-DE" sz="2000" dirty="0"/>
              <a:t> </a:t>
            </a:r>
            <a:r>
              <a:rPr lang="de-DE" sz="2000" dirty="0" err="1"/>
              <a:t>good</a:t>
            </a:r>
            <a:r>
              <a:rPr lang="de-DE" sz="2000" dirty="0"/>
              <a:t> </a:t>
            </a:r>
            <a:r>
              <a:rPr lang="de-DE" sz="2000" dirty="0" err="1"/>
              <a:t>for</a:t>
            </a:r>
            <a:r>
              <a:rPr lang="de-DE" sz="2000" dirty="0"/>
              <a:t> </a:t>
            </a:r>
            <a:r>
              <a:rPr lang="de-DE" sz="2000" dirty="0" err="1"/>
              <a:t>estimating</a:t>
            </a:r>
            <a:r>
              <a:rPr lang="de-DE" sz="2000" dirty="0"/>
              <a:t> </a:t>
            </a:r>
            <a:r>
              <a:rPr lang="de-DE" sz="2000" dirty="0" err="1"/>
              <a:t>whether</a:t>
            </a:r>
            <a:r>
              <a:rPr lang="de-DE" sz="2000" dirty="0"/>
              <a:t> </a:t>
            </a:r>
            <a:r>
              <a:rPr lang="de-DE" sz="2000" dirty="0" err="1"/>
              <a:t>you</a:t>
            </a:r>
            <a:r>
              <a:rPr lang="de-DE" sz="2000" dirty="0"/>
              <a:t> </a:t>
            </a:r>
            <a:r>
              <a:rPr lang="de-DE" sz="2000" dirty="0" err="1"/>
              <a:t>are</a:t>
            </a:r>
            <a:r>
              <a:rPr lang="de-DE" sz="2000" dirty="0"/>
              <a:t> </a:t>
            </a:r>
            <a:r>
              <a:rPr lang="de-DE" sz="2000" dirty="0" err="1"/>
              <a:t>allowed</a:t>
            </a:r>
            <a:r>
              <a:rPr lang="de-DE" sz="2000" dirty="0"/>
              <a:t> </a:t>
            </a:r>
            <a:r>
              <a:rPr lang="de-DE" sz="2000" dirty="0" err="1"/>
              <a:t>to</a:t>
            </a:r>
            <a:r>
              <a:rPr lang="de-DE" sz="2000" dirty="0"/>
              <a:t> </a:t>
            </a:r>
            <a:r>
              <a:rPr lang="de-DE" sz="2000" dirty="0" err="1"/>
              <a:t>drive</a:t>
            </a:r>
            <a:r>
              <a:rPr lang="de-DE" sz="2000" dirty="0"/>
              <a:t> </a:t>
            </a:r>
            <a:r>
              <a:rPr lang="de-DE" sz="2000" dirty="0" err="1"/>
              <a:t>again</a:t>
            </a:r>
            <a:r>
              <a:rPr lang="de-DE" sz="2000" dirty="0"/>
              <a:t> the </a:t>
            </a:r>
            <a:r>
              <a:rPr lang="de-DE" sz="2000" dirty="0" err="1"/>
              <a:t>morning</a:t>
            </a:r>
            <a:r>
              <a:rPr lang="de-DE" sz="2000" dirty="0"/>
              <a:t> after a </a:t>
            </a:r>
            <a:r>
              <a:rPr lang="de-DE" sz="2000" dirty="0" err="1"/>
              <a:t>party</a:t>
            </a:r>
            <a:r>
              <a:rPr lang="de-DE" sz="2000" dirty="0"/>
              <a:t>.</a:t>
            </a:r>
          </a:p>
          <a:p>
            <a:r>
              <a:rPr lang="de-DE" sz="2000" dirty="0"/>
              <a:t>The </a:t>
            </a:r>
            <a:r>
              <a:rPr lang="de-DE" sz="2000" dirty="0" err="1"/>
              <a:t>rule</a:t>
            </a:r>
            <a:r>
              <a:rPr lang="de-DE" sz="2000" dirty="0"/>
              <a:t> of </a:t>
            </a:r>
            <a:r>
              <a:rPr lang="de-DE" sz="2000" dirty="0" err="1"/>
              <a:t>thumb</a:t>
            </a:r>
            <a:r>
              <a:rPr lang="de-DE" sz="2000" dirty="0"/>
              <a:t> </a:t>
            </a:r>
            <a:r>
              <a:rPr lang="de-DE" sz="2000" dirty="0" err="1"/>
              <a:t>is</a:t>
            </a:r>
            <a:r>
              <a:rPr lang="de-DE" sz="2000" dirty="0"/>
              <a:t> not </a:t>
            </a:r>
            <a:r>
              <a:rPr lang="de-DE" sz="2000" dirty="0" err="1"/>
              <a:t>very</a:t>
            </a:r>
            <a:r>
              <a:rPr lang="de-DE" sz="2000" dirty="0"/>
              <a:t> </a:t>
            </a:r>
            <a:r>
              <a:rPr lang="de-DE" sz="2000" dirty="0" err="1"/>
              <a:t>suitable</a:t>
            </a:r>
            <a:r>
              <a:rPr lang="de-DE" sz="2000" dirty="0"/>
              <a:t> </a:t>
            </a:r>
            <a:r>
              <a:rPr lang="de-DE" sz="2000" dirty="0" err="1"/>
              <a:t>for</a:t>
            </a:r>
            <a:r>
              <a:rPr lang="de-DE" sz="2000" dirty="0"/>
              <a:t> </a:t>
            </a:r>
            <a:r>
              <a:rPr lang="de-DE" sz="2000" dirty="0" err="1"/>
              <a:t>determining</a:t>
            </a:r>
            <a:r>
              <a:rPr lang="de-DE" sz="2000" dirty="0"/>
              <a:t> the </a:t>
            </a:r>
            <a:r>
              <a:rPr lang="de-DE" sz="2000" dirty="0" err="1"/>
              <a:t>exact</a:t>
            </a:r>
            <a:r>
              <a:rPr lang="de-DE" sz="2000" dirty="0"/>
              <a:t> </a:t>
            </a:r>
            <a:r>
              <a:rPr lang="de-DE" sz="2000" dirty="0" err="1"/>
              <a:t>blood</a:t>
            </a:r>
            <a:r>
              <a:rPr lang="de-DE" sz="2000" dirty="0"/>
              <a:t> </a:t>
            </a:r>
            <a:r>
              <a:rPr lang="de-DE" sz="2000" dirty="0" err="1"/>
              <a:t>alcohol</a:t>
            </a:r>
            <a:r>
              <a:rPr lang="de-DE" sz="2000" dirty="0"/>
              <a:t> </a:t>
            </a:r>
            <a:r>
              <a:rPr lang="de-DE" sz="2000" dirty="0" err="1"/>
              <a:t>concentration</a:t>
            </a:r>
            <a:r>
              <a:rPr lang="de-DE" sz="2000" dirty="0"/>
              <a:t> (e.g. in </a:t>
            </a:r>
            <a:r>
              <a:rPr lang="de-DE" sz="2000" dirty="0" err="1"/>
              <a:t>court</a:t>
            </a:r>
            <a:r>
              <a:rPr lang="de-DE" sz="2000" dirty="0"/>
              <a:t> </a:t>
            </a:r>
            <a:r>
              <a:rPr lang="de-DE" sz="2000" dirty="0" err="1"/>
              <a:t>proceedings</a:t>
            </a:r>
            <a:r>
              <a:rPr lang="de-DE" sz="2000" dirty="0"/>
              <a:t>).</a:t>
            </a:r>
          </a:p>
          <a:p>
            <a:pPr marL="0" indent="0">
              <a:buNone/>
            </a:pPr>
            <a:r>
              <a:rPr lang="de-DE" sz="2000" dirty="0">
                <a:solidFill>
                  <a:schemeClr val="bg1">
                    <a:lumMod val="10000"/>
                  </a:schemeClr>
                </a:solidFill>
              </a:rPr>
              <a:t>The </a:t>
            </a:r>
            <a:r>
              <a:rPr lang="de-DE" sz="2000" dirty="0" err="1">
                <a:solidFill>
                  <a:schemeClr val="bg1">
                    <a:lumMod val="10000"/>
                  </a:schemeClr>
                </a:solidFill>
              </a:rPr>
              <a:t>more</a:t>
            </a:r>
            <a:r>
              <a:rPr lang="de-DE" sz="2000" dirty="0">
                <a:solidFill>
                  <a:schemeClr val="bg1">
                    <a:lumMod val="10000"/>
                  </a:schemeClr>
                </a:solidFill>
              </a:rPr>
              <a:t> </a:t>
            </a:r>
            <a:r>
              <a:rPr lang="de-DE" sz="2000" dirty="0" err="1">
                <a:solidFill>
                  <a:schemeClr val="bg1">
                    <a:lumMod val="10000"/>
                  </a:schemeClr>
                </a:solidFill>
              </a:rPr>
              <a:t>complicated</a:t>
            </a:r>
            <a:r>
              <a:rPr lang="de-DE" sz="2000" dirty="0">
                <a:solidFill>
                  <a:schemeClr val="bg1">
                    <a:lumMod val="10000"/>
                  </a:schemeClr>
                </a:solidFill>
              </a:rPr>
              <a:t> model </a:t>
            </a:r>
            <a:r>
              <a:rPr lang="de-DE" sz="2000" dirty="0" err="1">
                <a:solidFill>
                  <a:schemeClr val="bg1">
                    <a:lumMod val="10000"/>
                  </a:schemeClr>
                </a:solidFill>
              </a:rPr>
              <a:t>is</a:t>
            </a:r>
            <a:r>
              <a:rPr lang="de-DE" sz="2000" dirty="0">
                <a:solidFill>
                  <a:schemeClr val="bg1">
                    <a:lumMod val="10000"/>
                  </a:schemeClr>
                </a:solidFill>
              </a:rPr>
              <a:t> not </a:t>
            </a:r>
            <a:r>
              <a:rPr lang="de-DE" sz="2000" dirty="0" err="1">
                <a:solidFill>
                  <a:schemeClr val="bg1">
                    <a:lumMod val="10000"/>
                  </a:schemeClr>
                </a:solidFill>
              </a:rPr>
              <a:t>always</a:t>
            </a:r>
            <a:r>
              <a:rPr lang="de-DE" sz="2000" dirty="0">
                <a:solidFill>
                  <a:schemeClr val="bg1">
                    <a:lumMod val="10000"/>
                  </a:schemeClr>
                </a:solidFill>
              </a:rPr>
              <a:t> </a:t>
            </a:r>
            <a:r>
              <a:rPr lang="de-DE" sz="2000" dirty="0" err="1">
                <a:solidFill>
                  <a:schemeClr val="bg1">
                    <a:lumMod val="10000"/>
                  </a:schemeClr>
                </a:solidFill>
              </a:rPr>
              <a:t>better</a:t>
            </a:r>
            <a:endParaRPr lang="de-DE" sz="2000" dirty="0">
              <a:solidFill>
                <a:schemeClr val="bg1">
                  <a:lumMod val="10000"/>
                </a:schemeClr>
              </a:solidFill>
            </a:endParaRPr>
          </a:p>
          <a:p>
            <a:r>
              <a:rPr lang="de-DE" sz="2000" dirty="0"/>
              <a:t>The </a:t>
            </a:r>
            <a:r>
              <a:rPr lang="de-DE" sz="2000" dirty="0" err="1"/>
              <a:t>rule</a:t>
            </a:r>
            <a:r>
              <a:rPr lang="de-DE" sz="2000" dirty="0"/>
              <a:t> of </a:t>
            </a:r>
            <a:r>
              <a:rPr lang="de-DE" sz="2000" dirty="0" err="1"/>
              <a:t>thumb</a:t>
            </a:r>
            <a:r>
              <a:rPr lang="de-DE" sz="2000" dirty="0"/>
              <a:t> </a:t>
            </a:r>
            <a:r>
              <a:rPr lang="de-DE" sz="2000" dirty="0" err="1"/>
              <a:t>for</a:t>
            </a:r>
            <a:r>
              <a:rPr lang="de-DE" sz="2000" dirty="0"/>
              <a:t> </a:t>
            </a:r>
            <a:r>
              <a:rPr lang="de-DE" sz="2000" dirty="0" err="1"/>
              <a:t>alcohol</a:t>
            </a:r>
            <a:r>
              <a:rPr lang="de-DE" sz="2000" dirty="0"/>
              <a:t> breakdown </a:t>
            </a:r>
            <a:r>
              <a:rPr lang="de-DE" sz="2000" dirty="0" err="1"/>
              <a:t>must</a:t>
            </a:r>
            <a:r>
              <a:rPr lang="de-DE" sz="2000" dirty="0"/>
              <a:t> </a:t>
            </a:r>
            <a:r>
              <a:rPr lang="de-DE" sz="2000" dirty="0" err="1"/>
              <a:t>be</a:t>
            </a:r>
            <a:r>
              <a:rPr lang="de-DE" sz="2000" dirty="0"/>
              <a:t> so simple </a:t>
            </a:r>
            <a:r>
              <a:rPr lang="de-DE" sz="2000" dirty="0" err="1"/>
              <a:t>that</a:t>
            </a:r>
            <a:r>
              <a:rPr lang="de-DE" sz="2000" dirty="0"/>
              <a:t> </a:t>
            </a:r>
            <a:r>
              <a:rPr lang="de-DE" sz="2000" dirty="0" err="1"/>
              <a:t>it</a:t>
            </a:r>
            <a:r>
              <a:rPr lang="de-DE" sz="2000" dirty="0"/>
              <a:t> </a:t>
            </a:r>
            <a:r>
              <a:rPr lang="de-DE" sz="2000" dirty="0" err="1"/>
              <a:t>can</a:t>
            </a:r>
            <a:r>
              <a:rPr lang="de-DE" sz="2000" dirty="0"/>
              <a:t> still </a:t>
            </a:r>
            <a:r>
              <a:rPr lang="de-DE" sz="2000" dirty="0" err="1"/>
              <a:t>be</a:t>
            </a:r>
            <a:r>
              <a:rPr lang="de-DE" sz="2000" dirty="0"/>
              <a:t> </a:t>
            </a:r>
            <a:r>
              <a:rPr lang="de-DE" sz="2000" dirty="0" err="1"/>
              <a:t>calculated</a:t>
            </a:r>
            <a:r>
              <a:rPr lang="de-DE" sz="2000" dirty="0"/>
              <a:t> </a:t>
            </a:r>
            <a:r>
              <a:rPr lang="de-DE" sz="2000" dirty="0" err="1"/>
              <a:t>when</a:t>
            </a:r>
            <a:r>
              <a:rPr lang="de-DE" sz="2000" dirty="0"/>
              <a:t> </a:t>
            </a:r>
            <a:r>
              <a:rPr lang="de-DE" sz="2000" dirty="0" err="1"/>
              <a:t>drunk</a:t>
            </a:r>
            <a:endParaRPr lang="de-DE" sz="2000" dirty="0"/>
          </a:p>
        </p:txBody>
      </p:sp>
    </p:spTree>
    <p:extLst>
      <p:ext uri="{BB962C8B-B14F-4D97-AF65-F5344CB8AC3E}">
        <p14:creationId xmlns:p14="http://schemas.microsoft.com/office/powerpoint/2010/main" val="10540813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Gerader Verbinder 12">
            <a:extLst>
              <a:ext uri="{FF2B5EF4-FFF2-40B4-BE49-F238E27FC236}">
                <a16:creationId xmlns:a16="http://schemas.microsoft.com/office/drawing/2014/main" id="{3D76ED05-8A4C-43D0-7B1D-9B06B2618BDB}"/>
              </a:ext>
            </a:extLst>
          </p:cNvPr>
          <p:cNvCxnSpPr/>
          <p:nvPr/>
        </p:nvCxnSpPr>
        <p:spPr>
          <a:xfrm>
            <a:off x="0" y="5893821"/>
            <a:ext cx="12192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Titel 1">
            <a:extLst>
              <a:ext uri="{FF2B5EF4-FFF2-40B4-BE49-F238E27FC236}">
                <a16:creationId xmlns:a16="http://schemas.microsoft.com/office/drawing/2014/main" id="{D4C067A5-5C12-F50A-C99F-4CB27000095B}"/>
              </a:ext>
            </a:extLst>
          </p:cNvPr>
          <p:cNvSpPr>
            <a:spLocks noGrp="1"/>
          </p:cNvSpPr>
          <p:nvPr>
            <p:ph type="title"/>
          </p:nvPr>
        </p:nvSpPr>
        <p:spPr>
          <a:xfrm>
            <a:off x="0" y="265140"/>
            <a:ext cx="12192000" cy="648000"/>
          </a:xfrm>
          <a:solidFill>
            <a:schemeClr val="bg1"/>
          </a:solidFill>
        </p:spPr>
        <p:txBody>
          <a:bodyPr>
            <a:normAutofit/>
          </a:bodyPr>
          <a:lstStyle/>
          <a:p>
            <a:r>
              <a:rPr lang="de-DE" sz="3600" dirty="0">
                <a:solidFill>
                  <a:srgbClr val="234BA5"/>
                </a:solidFill>
                <a:latin typeface="Arial" panose="020B0604020202020204" pitchFamily="34" charset="0"/>
                <a:cs typeface="Arial" panose="020B0604020202020204" pitchFamily="34" charset="0"/>
              </a:rPr>
              <a:t>	</a:t>
            </a:r>
            <a:endParaRPr lang="de-DE" sz="3600" b="1" dirty="0">
              <a:solidFill>
                <a:srgbClr val="234BA5"/>
              </a:solidFill>
              <a:latin typeface="Arial" panose="020B0604020202020204" pitchFamily="34" charset="0"/>
              <a:cs typeface="Arial" panose="020B0604020202020204" pitchFamily="34" charset="0"/>
            </a:endParaRPr>
          </a:p>
        </p:txBody>
      </p:sp>
      <p:pic>
        <p:nvPicPr>
          <p:cNvPr id="21" name="Grafik 20">
            <a:extLst>
              <a:ext uri="{FF2B5EF4-FFF2-40B4-BE49-F238E27FC236}">
                <a16:creationId xmlns:a16="http://schemas.microsoft.com/office/drawing/2014/main" id="{3F500C6B-4611-FAE2-376B-370E68AFC04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sp>
        <p:nvSpPr>
          <p:cNvPr id="23" name="Textfeld 22">
            <a:extLst>
              <a:ext uri="{FF2B5EF4-FFF2-40B4-BE49-F238E27FC236}">
                <a16:creationId xmlns:a16="http://schemas.microsoft.com/office/drawing/2014/main" id="{BFD649EF-D7DA-E705-39B1-BF892A8D941C}"/>
              </a:ext>
            </a:extLst>
          </p:cNvPr>
          <p:cNvSpPr txBox="1"/>
          <p:nvPr/>
        </p:nvSpPr>
        <p:spPr>
          <a:xfrm>
            <a:off x="9101477" y="-25291"/>
            <a:ext cx="3136604" cy="276999"/>
          </a:xfrm>
          <a:prstGeom prst="rect">
            <a:avLst/>
          </a:prstGeom>
          <a:noFill/>
        </p:spPr>
        <p:txBody>
          <a:bodyPr wrap="square" rtlCol="0">
            <a:spAutoFit/>
          </a:bodyPr>
          <a:lstStyle/>
          <a:p>
            <a:pPr algn="r"/>
            <a:r>
              <a:rPr lang="de-DE" sz="1200" dirty="0" err="1">
                <a:solidFill>
                  <a:schemeClr val="bg2"/>
                </a:solidFill>
              </a:rPr>
              <a:t>CiviMatics</a:t>
            </a:r>
            <a:r>
              <a:rPr lang="de-DE" sz="1200" dirty="0">
                <a:solidFill>
                  <a:schemeClr val="bg2"/>
                </a:solidFill>
              </a:rPr>
              <a:t> 2023</a:t>
            </a:r>
          </a:p>
        </p:txBody>
      </p:sp>
      <p:pic>
        <p:nvPicPr>
          <p:cNvPr id="24" name="Grafik 23">
            <a:extLst>
              <a:ext uri="{FF2B5EF4-FFF2-40B4-BE49-F238E27FC236}">
                <a16:creationId xmlns:a16="http://schemas.microsoft.com/office/drawing/2014/main" id="{8205DA37-26EF-3AA6-EE3F-0BBBFEC9C7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25" name="Flussdiagramm: Verbinder 24">
            <a:extLst>
              <a:ext uri="{FF2B5EF4-FFF2-40B4-BE49-F238E27FC236}">
                <a16:creationId xmlns:a16="http://schemas.microsoft.com/office/drawing/2014/main" id="{1DEFE674-EC18-8E8B-4AE2-5C264F361A59}"/>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rgbClr val="C5D3F3"/>
              </a:solidFill>
              <a:latin typeface="Arial" panose="020B0604020202020204" pitchFamily="34" charset="0"/>
              <a:cs typeface="Arial" panose="020B0604020202020204" pitchFamily="34" charset="0"/>
            </a:endParaRPr>
          </a:p>
        </p:txBody>
      </p:sp>
      <p:sp>
        <p:nvSpPr>
          <p:cNvPr id="5" name="Inhaltsplatzhalter 4">
            <a:extLst>
              <a:ext uri="{FF2B5EF4-FFF2-40B4-BE49-F238E27FC236}">
                <a16:creationId xmlns:a16="http://schemas.microsoft.com/office/drawing/2014/main" id="{EC3AF028-852D-9604-14F6-D1F315BCCC2F}"/>
              </a:ext>
            </a:extLst>
          </p:cNvPr>
          <p:cNvSpPr>
            <a:spLocks noGrp="1"/>
          </p:cNvSpPr>
          <p:nvPr>
            <p:ph idx="1"/>
          </p:nvPr>
        </p:nvSpPr>
        <p:spPr>
          <a:xfrm>
            <a:off x="755786" y="1475045"/>
            <a:ext cx="10515600" cy="4351338"/>
          </a:xfrm>
        </p:spPr>
        <p:txBody>
          <a:bodyPr>
            <a:normAutofit/>
          </a:bodyPr>
          <a:lstStyle/>
          <a:p>
            <a:pPr marL="0" indent="0">
              <a:buNone/>
            </a:pPr>
            <a:r>
              <a:rPr lang="de-DE" sz="2400" b="1" dirty="0" err="1">
                <a:solidFill>
                  <a:schemeClr val="bg1">
                    <a:lumMod val="10000"/>
                  </a:schemeClr>
                </a:solidFill>
              </a:rPr>
              <a:t>Difference</a:t>
            </a:r>
            <a:r>
              <a:rPr lang="de-DE" sz="2400" b="1" dirty="0">
                <a:solidFill>
                  <a:schemeClr val="bg1">
                    <a:lumMod val="10000"/>
                  </a:schemeClr>
                </a:solidFill>
              </a:rPr>
              <a:t> </a:t>
            </a:r>
            <a:r>
              <a:rPr lang="de-DE" sz="2400" b="1" dirty="0" err="1">
                <a:solidFill>
                  <a:schemeClr val="bg1">
                    <a:lumMod val="10000"/>
                  </a:schemeClr>
                </a:solidFill>
              </a:rPr>
              <a:t>modelling</a:t>
            </a:r>
            <a:r>
              <a:rPr lang="de-DE" sz="2400" b="1" dirty="0">
                <a:solidFill>
                  <a:schemeClr val="bg1">
                    <a:lumMod val="10000"/>
                  </a:schemeClr>
                </a:solidFill>
              </a:rPr>
              <a:t> </a:t>
            </a:r>
            <a:r>
              <a:rPr lang="de-DE" sz="2400" b="1" dirty="0" err="1">
                <a:solidFill>
                  <a:schemeClr val="bg1">
                    <a:lumMod val="10000"/>
                  </a:schemeClr>
                </a:solidFill>
              </a:rPr>
              <a:t>tasks</a:t>
            </a:r>
            <a:r>
              <a:rPr lang="de-DE" sz="2400" b="1" dirty="0">
                <a:solidFill>
                  <a:schemeClr val="bg1">
                    <a:lumMod val="10000"/>
                  </a:schemeClr>
                </a:solidFill>
              </a:rPr>
              <a:t> - </a:t>
            </a:r>
            <a:r>
              <a:rPr lang="de-DE" sz="2400" b="1" dirty="0" err="1">
                <a:solidFill>
                  <a:schemeClr val="bg1">
                    <a:lumMod val="10000"/>
                  </a:schemeClr>
                </a:solidFill>
              </a:rPr>
              <a:t>standard</a:t>
            </a:r>
            <a:r>
              <a:rPr lang="de-DE" sz="2400" b="1" dirty="0">
                <a:solidFill>
                  <a:schemeClr val="bg1">
                    <a:lumMod val="10000"/>
                  </a:schemeClr>
                </a:solidFill>
              </a:rPr>
              <a:t> </a:t>
            </a:r>
            <a:r>
              <a:rPr lang="de-DE" sz="2400" b="1" dirty="0" err="1">
                <a:solidFill>
                  <a:schemeClr val="bg1">
                    <a:lumMod val="10000"/>
                  </a:schemeClr>
                </a:solidFill>
              </a:rPr>
              <a:t>applications</a:t>
            </a:r>
            <a:endParaRPr lang="de-DE" sz="2400" b="1" dirty="0">
              <a:solidFill>
                <a:schemeClr val="bg1">
                  <a:lumMod val="10000"/>
                </a:schemeClr>
              </a:solidFill>
            </a:endParaRPr>
          </a:p>
          <a:p>
            <a:pPr marL="0" indent="0">
              <a:buNone/>
            </a:pPr>
            <a:r>
              <a:rPr lang="de-DE" sz="2400" b="0" dirty="0">
                <a:solidFill>
                  <a:schemeClr val="bg1">
                    <a:lumMod val="10000"/>
                  </a:schemeClr>
                </a:solidFill>
              </a:rPr>
              <a:t>In </a:t>
            </a:r>
            <a:r>
              <a:rPr lang="de-DE" sz="2400" b="0" dirty="0" err="1">
                <a:solidFill>
                  <a:schemeClr val="bg1">
                    <a:lumMod val="10000"/>
                  </a:schemeClr>
                </a:solidFill>
              </a:rPr>
              <a:t>standard</a:t>
            </a:r>
            <a:r>
              <a:rPr lang="de-DE" sz="2400" b="0" dirty="0">
                <a:solidFill>
                  <a:schemeClr val="bg1">
                    <a:lumMod val="10000"/>
                  </a:schemeClr>
                </a:solidFill>
              </a:rPr>
              <a:t> </a:t>
            </a:r>
            <a:r>
              <a:rPr lang="de-DE" sz="2400" b="0" dirty="0" err="1">
                <a:solidFill>
                  <a:schemeClr val="bg1">
                    <a:lumMod val="10000"/>
                  </a:schemeClr>
                </a:solidFill>
              </a:rPr>
              <a:t>applications</a:t>
            </a:r>
            <a:r>
              <a:rPr lang="de-DE" sz="2400" b="0" dirty="0">
                <a:solidFill>
                  <a:schemeClr val="bg1">
                    <a:lumMod val="10000"/>
                  </a:schemeClr>
                </a:solidFill>
              </a:rPr>
              <a:t>, </a:t>
            </a:r>
            <a:r>
              <a:rPr lang="de-DE" sz="2400" b="0" dirty="0" err="1">
                <a:solidFill>
                  <a:schemeClr val="bg1">
                    <a:lumMod val="10000"/>
                  </a:schemeClr>
                </a:solidFill>
              </a:rPr>
              <a:t>the</a:t>
            </a:r>
            <a:r>
              <a:rPr lang="de-DE" sz="2400" b="0" dirty="0">
                <a:solidFill>
                  <a:schemeClr val="bg1">
                    <a:lumMod val="10000"/>
                  </a:schemeClr>
                </a:solidFill>
              </a:rPr>
              <a:t> </a:t>
            </a:r>
            <a:r>
              <a:rPr lang="de-DE" sz="2400" b="0" dirty="0" err="1">
                <a:solidFill>
                  <a:schemeClr val="bg1">
                    <a:lumMod val="10000"/>
                  </a:schemeClr>
                </a:solidFill>
              </a:rPr>
              <a:t>required</a:t>
            </a:r>
            <a:r>
              <a:rPr lang="de-DE" sz="2400" b="0" dirty="0">
                <a:solidFill>
                  <a:schemeClr val="bg1">
                    <a:lumMod val="10000"/>
                  </a:schemeClr>
                </a:solidFill>
              </a:rPr>
              <a:t> </a:t>
            </a:r>
            <a:r>
              <a:rPr lang="de-DE" sz="2400" b="0" dirty="0" err="1">
                <a:solidFill>
                  <a:schemeClr val="bg1">
                    <a:lumMod val="10000"/>
                  </a:schemeClr>
                </a:solidFill>
              </a:rPr>
              <a:t>model</a:t>
            </a:r>
            <a:r>
              <a:rPr lang="de-DE" sz="2400" b="0" dirty="0">
                <a:solidFill>
                  <a:schemeClr val="bg1">
                    <a:lumMod val="10000"/>
                  </a:schemeClr>
                </a:solidFill>
              </a:rPr>
              <a:t> </a:t>
            </a:r>
            <a:r>
              <a:rPr lang="de-DE" sz="2400" b="0" dirty="0" err="1">
                <a:solidFill>
                  <a:schemeClr val="bg1">
                    <a:lumMod val="10000"/>
                  </a:schemeClr>
                </a:solidFill>
              </a:rPr>
              <a:t>is</a:t>
            </a:r>
            <a:r>
              <a:rPr lang="de-DE" sz="2400" b="0" dirty="0">
                <a:solidFill>
                  <a:schemeClr val="bg1">
                    <a:lumMod val="10000"/>
                  </a:schemeClr>
                </a:solidFill>
              </a:rPr>
              <a:t> </a:t>
            </a:r>
            <a:r>
              <a:rPr lang="de-DE" sz="2400" b="0" dirty="0" err="1">
                <a:solidFill>
                  <a:schemeClr val="bg1">
                    <a:lumMod val="10000"/>
                  </a:schemeClr>
                </a:solidFill>
              </a:rPr>
              <a:t>obvious</a:t>
            </a:r>
            <a:r>
              <a:rPr lang="de-DE" sz="2400" b="0" dirty="0">
                <a:solidFill>
                  <a:schemeClr val="bg1">
                    <a:lumMod val="10000"/>
                  </a:schemeClr>
                </a:solidFill>
              </a:rPr>
              <a:t> and </a:t>
            </a:r>
            <a:r>
              <a:rPr lang="de-DE" sz="2400" b="0" dirty="0" err="1">
                <a:solidFill>
                  <a:schemeClr val="bg1">
                    <a:lumMod val="10000"/>
                  </a:schemeClr>
                </a:solidFill>
              </a:rPr>
              <a:t>unambiguous</a:t>
            </a:r>
            <a:endParaRPr lang="de-DE" sz="2400" b="0" dirty="0">
              <a:solidFill>
                <a:schemeClr val="bg1">
                  <a:lumMod val="10000"/>
                </a:schemeClr>
              </a:solidFill>
            </a:endParaRPr>
          </a:p>
          <a:p>
            <a:pPr marL="0" indent="0">
              <a:buNone/>
            </a:pPr>
            <a:r>
              <a:rPr lang="de-DE" sz="2400" b="0" dirty="0">
                <a:solidFill>
                  <a:schemeClr val="bg1">
                    <a:lumMod val="10000"/>
                  </a:schemeClr>
                </a:solidFill>
              </a:rPr>
              <a:t>Modelling </a:t>
            </a:r>
            <a:r>
              <a:rPr lang="de-DE" sz="2400" b="0" dirty="0" err="1">
                <a:solidFill>
                  <a:schemeClr val="bg1">
                    <a:lumMod val="10000"/>
                  </a:schemeClr>
                </a:solidFill>
              </a:rPr>
              <a:t>tasks</a:t>
            </a:r>
            <a:r>
              <a:rPr lang="de-DE" sz="2400" b="0" dirty="0">
                <a:solidFill>
                  <a:schemeClr val="bg1">
                    <a:lumMod val="10000"/>
                  </a:schemeClr>
                </a:solidFill>
              </a:rPr>
              <a:t> </a:t>
            </a:r>
            <a:r>
              <a:rPr lang="de-DE" sz="2400" b="0" dirty="0" err="1">
                <a:solidFill>
                  <a:schemeClr val="bg1">
                    <a:lumMod val="10000"/>
                  </a:schemeClr>
                </a:solidFill>
              </a:rPr>
              <a:t>require</a:t>
            </a:r>
            <a:r>
              <a:rPr lang="de-DE" sz="2400" b="0" dirty="0">
                <a:solidFill>
                  <a:schemeClr val="bg1">
                    <a:lumMod val="10000"/>
                  </a:schemeClr>
                </a:solidFill>
              </a:rPr>
              <a:t> substantial </a:t>
            </a:r>
            <a:r>
              <a:rPr lang="de-DE" sz="2400" b="0" dirty="0" err="1">
                <a:solidFill>
                  <a:schemeClr val="bg1">
                    <a:lumMod val="10000"/>
                  </a:schemeClr>
                </a:solidFill>
              </a:rPr>
              <a:t>translation</a:t>
            </a:r>
            <a:r>
              <a:rPr lang="de-DE" sz="2400" b="0" dirty="0">
                <a:solidFill>
                  <a:schemeClr val="bg1">
                    <a:lumMod val="10000"/>
                  </a:schemeClr>
                </a:solidFill>
              </a:rPr>
              <a:t> </a:t>
            </a:r>
            <a:r>
              <a:rPr lang="de-DE" sz="2400" b="0" dirty="0" err="1">
                <a:solidFill>
                  <a:schemeClr val="bg1">
                    <a:lumMod val="10000"/>
                  </a:schemeClr>
                </a:solidFill>
              </a:rPr>
              <a:t>processes</a:t>
            </a:r>
            <a:r>
              <a:rPr lang="de-DE" sz="2400" b="0" dirty="0">
                <a:solidFill>
                  <a:schemeClr val="bg1">
                    <a:lumMod val="10000"/>
                  </a:schemeClr>
                </a:solidFill>
              </a:rPr>
              <a:t> </a:t>
            </a:r>
            <a:r>
              <a:rPr lang="de-DE" sz="2400" b="0" dirty="0" err="1">
                <a:solidFill>
                  <a:schemeClr val="bg1">
                    <a:lumMod val="10000"/>
                  </a:schemeClr>
                </a:solidFill>
              </a:rPr>
              <a:t>between</a:t>
            </a:r>
            <a:r>
              <a:rPr lang="de-DE" sz="2400" b="0" dirty="0">
                <a:solidFill>
                  <a:schemeClr val="bg1">
                    <a:lumMod val="10000"/>
                  </a:schemeClr>
                </a:solidFill>
              </a:rPr>
              <a:t> </a:t>
            </a:r>
            <a:r>
              <a:rPr lang="de-DE" sz="2400" b="0" dirty="0" err="1">
                <a:solidFill>
                  <a:schemeClr val="bg1">
                    <a:lumMod val="10000"/>
                  </a:schemeClr>
                </a:solidFill>
              </a:rPr>
              <a:t>the</a:t>
            </a:r>
            <a:r>
              <a:rPr lang="de-DE" sz="2400" b="0" dirty="0">
                <a:solidFill>
                  <a:schemeClr val="bg1">
                    <a:lumMod val="10000"/>
                  </a:schemeClr>
                </a:solidFill>
              </a:rPr>
              <a:t> </a:t>
            </a:r>
            <a:r>
              <a:rPr lang="de-DE" sz="2400" b="0" dirty="0" err="1">
                <a:solidFill>
                  <a:schemeClr val="bg1">
                    <a:lumMod val="10000"/>
                  </a:schemeClr>
                </a:solidFill>
              </a:rPr>
              <a:t>inner</a:t>
            </a:r>
            <a:r>
              <a:rPr lang="de-DE" sz="2400" b="0" dirty="0">
                <a:solidFill>
                  <a:schemeClr val="bg1">
                    <a:lumMod val="10000"/>
                  </a:schemeClr>
                </a:solidFill>
              </a:rPr>
              <a:t> and </a:t>
            </a:r>
            <a:r>
              <a:rPr lang="de-DE" sz="2400" b="0" dirty="0" err="1">
                <a:solidFill>
                  <a:schemeClr val="bg1">
                    <a:lumMod val="10000"/>
                  </a:schemeClr>
                </a:solidFill>
              </a:rPr>
              <a:t>outer</a:t>
            </a:r>
            <a:r>
              <a:rPr lang="de-DE" sz="2400" b="0" dirty="0">
                <a:solidFill>
                  <a:schemeClr val="bg1">
                    <a:lumMod val="10000"/>
                  </a:schemeClr>
                </a:solidFill>
              </a:rPr>
              <a:t> </a:t>
            </a:r>
            <a:r>
              <a:rPr lang="de-DE" sz="2400" b="0" dirty="0" err="1">
                <a:solidFill>
                  <a:schemeClr val="bg1">
                    <a:lumMod val="10000"/>
                  </a:schemeClr>
                </a:solidFill>
              </a:rPr>
              <a:t>mathematical</a:t>
            </a:r>
            <a:r>
              <a:rPr lang="de-DE" sz="2400" b="0" dirty="0">
                <a:solidFill>
                  <a:schemeClr val="bg1">
                    <a:lumMod val="10000"/>
                  </a:schemeClr>
                </a:solidFill>
              </a:rPr>
              <a:t> </a:t>
            </a:r>
            <a:r>
              <a:rPr lang="de-DE" sz="2400" b="0" dirty="0" err="1">
                <a:solidFill>
                  <a:schemeClr val="bg1">
                    <a:lumMod val="10000"/>
                  </a:schemeClr>
                </a:solidFill>
              </a:rPr>
              <a:t>world</a:t>
            </a:r>
            <a:r>
              <a:rPr lang="de-DE" sz="2400" b="0" dirty="0">
                <a:solidFill>
                  <a:schemeClr val="bg1">
                    <a:lumMod val="10000"/>
                  </a:schemeClr>
                </a:solidFill>
              </a:rPr>
              <a:t>, e.g. </a:t>
            </a:r>
            <a:r>
              <a:rPr lang="en-US" sz="2400" dirty="0">
                <a:solidFill>
                  <a:schemeClr val="bg1">
                    <a:lumMod val="10000"/>
                  </a:schemeClr>
                </a:solidFill>
              </a:rPr>
              <a:t>selection of appropriate mathematical concepts such as functions (e.g. linear function as the course of the residual alcohol).</a:t>
            </a:r>
            <a:endParaRPr lang="de-DE" sz="2400" b="0" dirty="0">
              <a:solidFill>
                <a:schemeClr val="bg1">
                  <a:lumMod val="10000"/>
                </a:schemeClr>
              </a:solidFill>
            </a:endParaRPr>
          </a:p>
          <a:p>
            <a:pPr lvl="1"/>
            <a:r>
              <a:rPr lang="de-DE" dirty="0" err="1"/>
              <a:t>Missing</a:t>
            </a:r>
            <a:r>
              <a:rPr lang="de-DE" dirty="0"/>
              <a:t> </a:t>
            </a:r>
            <a:r>
              <a:rPr lang="de-DE" dirty="0" err="1"/>
              <a:t>data</a:t>
            </a:r>
            <a:r>
              <a:rPr lang="de-DE" dirty="0"/>
              <a:t> </a:t>
            </a:r>
            <a:r>
              <a:rPr lang="de-DE" dirty="0" err="1"/>
              <a:t>to</a:t>
            </a:r>
            <a:r>
              <a:rPr lang="de-DE" dirty="0"/>
              <a:t> </a:t>
            </a:r>
            <a:r>
              <a:rPr lang="de-DE" dirty="0" err="1"/>
              <a:t>be</a:t>
            </a:r>
            <a:r>
              <a:rPr lang="de-DE" dirty="0"/>
              <a:t> </a:t>
            </a:r>
            <a:r>
              <a:rPr lang="de-DE" dirty="0" err="1"/>
              <a:t>estimated</a:t>
            </a:r>
            <a:endParaRPr lang="de-DE" dirty="0"/>
          </a:p>
        </p:txBody>
      </p:sp>
      <p:sp>
        <p:nvSpPr>
          <p:cNvPr id="3" name="Titel 1">
            <a:extLst>
              <a:ext uri="{FF2B5EF4-FFF2-40B4-BE49-F238E27FC236}">
                <a16:creationId xmlns:a16="http://schemas.microsoft.com/office/drawing/2014/main" id="{BA594429-CB59-AD48-0D7C-322383E93966}"/>
              </a:ext>
            </a:extLst>
          </p:cNvPr>
          <p:cNvSpPr txBox="1">
            <a:spLocks/>
          </p:cNvSpPr>
          <p:nvPr/>
        </p:nvSpPr>
        <p:spPr>
          <a:xfrm>
            <a:off x="0" y="248478"/>
            <a:ext cx="12192000" cy="648000"/>
          </a:xfrm>
          <a:prstGeom prst="rect">
            <a:avLst/>
          </a:prstGeom>
          <a:solidFill>
            <a:schemeClr val="bg2"/>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lang="de-DE" sz="3600" b="1" dirty="0">
                <a:solidFill>
                  <a:srgbClr val="234BA5"/>
                </a:solidFill>
              </a:rPr>
              <a:t> </a:t>
            </a:r>
            <a:r>
              <a:rPr lang="de-DE" sz="3300" b="1" dirty="0"/>
              <a:t>Notes on </a:t>
            </a:r>
            <a:r>
              <a:rPr lang="de-DE" sz="3300" b="1" dirty="0" err="1"/>
              <a:t>models</a:t>
            </a:r>
            <a:endParaRPr kumimoji="0" lang="de-DE" sz="2100" b="1" i="0" u="none" strike="noStrike" kern="1200" cap="none" spc="0" normalizeH="0" baseline="0" noProof="0" dirty="0">
              <a:ln>
                <a:noFill/>
              </a:ln>
              <a:solidFill>
                <a:srgbClr val="234BA5"/>
              </a:solidFill>
              <a:effectLst/>
              <a:uLnTx/>
              <a:uFillTx/>
              <a:latin typeface="Arial"/>
              <a:ea typeface="+mj-ea"/>
              <a:cs typeface="Arial" panose="020B0604020202020204" pitchFamily="34" charset="0"/>
            </a:endParaRPr>
          </a:p>
        </p:txBody>
      </p:sp>
      <p:pic>
        <p:nvPicPr>
          <p:cNvPr id="4" name="Grafik 3">
            <a:extLst>
              <a:ext uri="{FF2B5EF4-FFF2-40B4-BE49-F238E27FC236}">
                <a16:creationId xmlns:a16="http://schemas.microsoft.com/office/drawing/2014/main" id="{6E16A9C7-865E-652C-16BF-4E34CF7C54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pic>
        <p:nvPicPr>
          <p:cNvPr id="6" name="Inhaltsplatzhalter 4">
            <a:extLst>
              <a:ext uri="{FF2B5EF4-FFF2-40B4-BE49-F238E27FC236}">
                <a16:creationId xmlns:a16="http://schemas.microsoft.com/office/drawing/2014/main" id="{FAC6585C-644F-36A3-8B6A-B752758B2D5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81826" y="126752"/>
            <a:ext cx="1449754" cy="1449754"/>
          </a:xfrm>
          <a:prstGeom prst="rect">
            <a:avLst/>
          </a:prstGeom>
        </p:spPr>
      </p:pic>
      <p:sp>
        <p:nvSpPr>
          <p:cNvPr id="2" name="Textfeld 1">
            <a:extLst>
              <a:ext uri="{FF2B5EF4-FFF2-40B4-BE49-F238E27FC236}">
                <a16:creationId xmlns:a16="http://schemas.microsoft.com/office/drawing/2014/main" id="{EDFA9640-24F9-43F1-6C29-8DCA9E1A31B2}"/>
              </a:ext>
            </a:extLst>
          </p:cNvPr>
          <p:cNvSpPr txBox="1"/>
          <p:nvPr/>
        </p:nvSpPr>
        <p:spPr>
          <a:xfrm>
            <a:off x="5872163" y="6436838"/>
            <a:ext cx="650156" cy="369332"/>
          </a:xfrm>
          <a:prstGeom prst="rect">
            <a:avLst/>
          </a:prstGeom>
          <a:noFill/>
        </p:spPr>
        <p:txBody>
          <a:bodyPr wrap="square" rtlCol="0">
            <a:spAutoFit/>
          </a:bodyPr>
          <a:lstStyle/>
          <a:p>
            <a:r>
              <a:rPr lang="de-DE" dirty="0">
                <a:solidFill>
                  <a:schemeClr val="bg1"/>
                </a:solidFill>
                <a:latin typeface="+mj-lt"/>
              </a:rPr>
              <a:t>21</a:t>
            </a:r>
          </a:p>
        </p:txBody>
      </p:sp>
    </p:spTree>
    <p:extLst>
      <p:ext uri="{BB962C8B-B14F-4D97-AF65-F5344CB8AC3E}">
        <p14:creationId xmlns:p14="http://schemas.microsoft.com/office/powerpoint/2010/main" val="5669007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686CE5B3-7604-4067-EB65-0ABD673BA71C}"/>
              </a:ext>
            </a:extLst>
          </p:cNvPr>
          <p:cNvSpPr txBox="1"/>
          <p:nvPr/>
        </p:nvSpPr>
        <p:spPr>
          <a:xfrm>
            <a:off x="9101477" y="-25291"/>
            <a:ext cx="3136604"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err="1">
                <a:ln>
                  <a:noFill/>
                </a:ln>
                <a:solidFill>
                  <a:prstClr val="white"/>
                </a:solidFill>
                <a:effectLst/>
                <a:uLnTx/>
                <a:uFillTx/>
                <a:latin typeface="Times New Roman"/>
                <a:ea typeface="+mn-ea"/>
                <a:cs typeface="+mn-cs"/>
              </a:rPr>
              <a:t>CiviMatics</a:t>
            </a:r>
            <a:r>
              <a:rPr kumimoji="0" lang="de-DE" sz="1200" b="0" i="0" u="none" strike="noStrike" kern="1200" cap="none" spc="0" normalizeH="0" baseline="0" noProof="0" dirty="0">
                <a:ln>
                  <a:noFill/>
                </a:ln>
                <a:solidFill>
                  <a:prstClr val="white"/>
                </a:solidFill>
                <a:effectLst/>
                <a:uLnTx/>
                <a:uFillTx/>
                <a:latin typeface="Times New Roman"/>
                <a:ea typeface="+mn-ea"/>
                <a:cs typeface="+mn-cs"/>
              </a:rPr>
              <a:t> 2023</a:t>
            </a:r>
          </a:p>
        </p:txBody>
      </p:sp>
      <p:sp>
        <p:nvSpPr>
          <p:cNvPr id="8" name="Titel 1">
            <a:extLst>
              <a:ext uri="{FF2B5EF4-FFF2-40B4-BE49-F238E27FC236}">
                <a16:creationId xmlns:a16="http://schemas.microsoft.com/office/drawing/2014/main" id="{12A25F30-4A5F-84E6-EE42-B0E1A3F986C7}"/>
              </a:ext>
            </a:extLst>
          </p:cNvPr>
          <p:cNvSpPr txBox="1">
            <a:spLocks/>
          </p:cNvSpPr>
          <p:nvPr/>
        </p:nvSpPr>
        <p:spPr>
          <a:xfrm>
            <a:off x="0" y="265140"/>
            <a:ext cx="12192000" cy="648000"/>
          </a:xfrm>
          <a:prstGeom prst="rect">
            <a:avLst/>
          </a:prstGeom>
          <a:solidFill>
            <a:schemeClr val="bg2"/>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lang="de-DE" sz="3300" b="1" dirty="0"/>
              <a:t>The </a:t>
            </a:r>
            <a:r>
              <a:rPr lang="de-DE" sz="3300" b="1" dirty="0" err="1"/>
              <a:t>fire</a:t>
            </a:r>
            <a:r>
              <a:rPr lang="de-DE" sz="3300" b="1" dirty="0"/>
              <a:t> </a:t>
            </a:r>
            <a:r>
              <a:rPr lang="de-DE" sz="3300" b="1" dirty="0" err="1"/>
              <a:t>engine</a:t>
            </a:r>
            <a:r>
              <a:rPr lang="de-DE" sz="3300" b="1" dirty="0"/>
              <a:t>: </a:t>
            </a:r>
            <a:r>
              <a:rPr lang="de-DE" sz="3300" b="1" dirty="0" err="1"/>
              <a:t>example</a:t>
            </a:r>
            <a:r>
              <a:rPr lang="de-DE" sz="3300" b="1" dirty="0"/>
              <a:t> </a:t>
            </a:r>
            <a:r>
              <a:rPr lang="de-DE" sz="3300" b="1" dirty="0" err="1"/>
              <a:t>task</a:t>
            </a:r>
            <a:r>
              <a:rPr lang="de-DE" sz="3300" b="1" dirty="0"/>
              <a:t> </a:t>
            </a:r>
            <a:r>
              <a:rPr lang="de-DE" sz="3300" b="1" dirty="0" err="1"/>
              <a:t>for</a:t>
            </a:r>
            <a:r>
              <a:rPr lang="de-DE" sz="3300" b="1" dirty="0"/>
              <a:t> </a:t>
            </a:r>
            <a:r>
              <a:rPr lang="de-DE" sz="3300" b="1" dirty="0" err="1"/>
              <a:t>the</a:t>
            </a:r>
            <a:r>
              <a:rPr lang="de-DE" sz="3300" b="1" dirty="0"/>
              <a:t> </a:t>
            </a:r>
            <a:r>
              <a:rPr lang="de-DE" sz="3300" b="1" dirty="0" err="1"/>
              <a:t>modelling</a:t>
            </a:r>
            <a:r>
              <a:rPr lang="de-DE" sz="3300" b="1" dirty="0"/>
              <a:t> </a:t>
            </a:r>
            <a:r>
              <a:rPr lang="de-DE" sz="3300" b="1" dirty="0" err="1"/>
              <a:t>cycle</a:t>
            </a:r>
            <a:endParaRPr kumimoji="0" lang="de-DE" sz="2100" b="1" i="0" u="none" strike="noStrike" kern="1200" cap="none" spc="0" normalizeH="0" baseline="0" noProof="0" dirty="0">
              <a:ln>
                <a:noFill/>
              </a:ln>
              <a:solidFill>
                <a:srgbClr val="234BA5"/>
              </a:solidFill>
              <a:effectLst/>
              <a:uLnTx/>
              <a:uFillTx/>
              <a:latin typeface="Arial"/>
              <a:ea typeface="+mj-ea"/>
              <a:cs typeface="Arial" panose="020B0604020202020204" pitchFamily="34" charset="0"/>
            </a:endParaRPr>
          </a:p>
        </p:txBody>
      </p:sp>
      <p:pic>
        <p:nvPicPr>
          <p:cNvPr id="10" name="Grafik 9">
            <a:extLst>
              <a:ext uri="{FF2B5EF4-FFF2-40B4-BE49-F238E27FC236}">
                <a16:creationId xmlns:a16="http://schemas.microsoft.com/office/drawing/2014/main" id="{C16902BC-384F-47A5-76D3-6EF2CB834B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pic>
        <p:nvPicPr>
          <p:cNvPr id="12" name="Grafik 11">
            <a:extLst>
              <a:ext uri="{FF2B5EF4-FFF2-40B4-BE49-F238E27FC236}">
                <a16:creationId xmlns:a16="http://schemas.microsoft.com/office/drawing/2014/main" id="{837A2B22-7FCF-455E-9E00-3B2E125507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pic>
        <p:nvPicPr>
          <p:cNvPr id="13" name="Grafik 12">
            <a:extLst>
              <a:ext uri="{FF2B5EF4-FFF2-40B4-BE49-F238E27FC236}">
                <a16:creationId xmlns:a16="http://schemas.microsoft.com/office/drawing/2014/main" id="{21E1DB58-9C59-4D91-4F38-A90BD444B9E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14" name="Flussdiagramm: Verbinder 13">
            <a:extLst>
              <a:ext uri="{FF2B5EF4-FFF2-40B4-BE49-F238E27FC236}">
                <a16:creationId xmlns:a16="http://schemas.microsoft.com/office/drawing/2014/main" id="{DE2FE060-B1A2-DC1B-68B3-9A056D9BF68C}"/>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C5D3F3"/>
              </a:solidFill>
              <a:effectLst/>
              <a:uLnTx/>
              <a:uFillTx/>
              <a:latin typeface="Arial" panose="020B0604020202020204" pitchFamily="34" charset="0"/>
              <a:ea typeface="+mn-ea"/>
              <a:cs typeface="Arial" panose="020B0604020202020204" pitchFamily="34" charset="0"/>
            </a:endParaRPr>
          </a:p>
        </p:txBody>
      </p:sp>
      <p:sp>
        <p:nvSpPr>
          <p:cNvPr id="15" name="Textfeld 14">
            <a:extLst>
              <a:ext uri="{FF2B5EF4-FFF2-40B4-BE49-F238E27FC236}">
                <a16:creationId xmlns:a16="http://schemas.microsoft.com/office/drawing/2014/main" id="{562745F7-60A4-015E-91D8-B1C0CBB1EA1A}"/>
              </a:ext>
            </a:extLst>
          </p:cNvPr>
          <p:cNvSpPr txBox="1"/>
          <p:nvPr/>
        </p:nvSpPr>
        <p:spPr>
          <a:xfrm>
            <a:off x="5872163" y="6436838"/>
            <a:ext cx="650156" cy="369332"/>
          </a:xfrm>
          <a:prstGeom prst="rect">
            <a:avLst/>
          </a:prstGeom>
          <a:noFill/>
        </p:spPr>
        <p:txBody>
          <a:bodyPr wrap="square" rtlCol="0">
            <a:spAutoFit/>
          </a:bodyPr>
          <a:lstStyle/>
          <a:p>
            <a:r>
              <a:rPr lang="de-DE" dirty="0">
                <a:solidFill>
                  <a:schemeClr val="bg1"/>
                </a:solidFill>
                <a:latin typeface="+mj-lt"/>
              </a:rPr>
              <a:t>22</a:t>
            </a:r>
          </a:p>
        </p:txBody>
      </p:sp>
      <p:pic>
        <p:nvPicPr>
          <p:cNvPr id="5" name="Grafik 4">
            <a:extLst>
              <a:ext uri="{FF2B5EF4-FFF2-40B4-BE49-F238E27FC236}">
                <a16:creationId xmlns:a16="http://schemas.microsoft.com/office/drawing/2014/main" id="{09C2B4B4-24AD-8013-CAE1-1599B40B786E}"/>
              </a:ext>
            </a:extLst>
          </p:cNvPr>
          <p:cNvPicPr>
            <a:picLocks noChangeAspect="1"/>
          </p:cNvPicPr>
          <p:nvPr/>
        </p:nvPicPr>
        <p:blipFill>
          <a:blip r:embed="rId6"/>
          <a:stretch>
            <a:fillRect/>
          </a:stretch>
        </p:blipFill>
        <p:spPr>
          <a:xfrm>
            <a:off x="2971800" y="1382788"/>
            <a:ext cx="6248400" cy="4457700"/>
          </a:xfrm>
          <a:prstGeom prst="rect">
            <a:avLst/>
          </a:prstGeom>
        </p:spPr>
      </p:pic>
      <p:sp>
        <p:nvSpPr>
          <p:cNvPr id="2" name="Rechteck 1"/>
          <p:cNvSpPr/>
          <p:nvPr/>
        </p:nvSpPr>
        <p:spPr>
          <a:xfrm>
            <a:off x="9557657" y="2532743"/>
            <a:ext cx="2544834" cy="3539430"/>
          </a:xfrm>
          <a:prstGeom prst="rect">
            <a:avLst/>
          </a:prstGeom>
        </p:spPr>
        <p:txBody>
          <a:bodyPr wrap="square">
            <a:spAutoFit/>
          </a:bodyPr>
          <a:lstStyle/>
          <a:p>
            <a:r>
              <a:rPr lang="de-DE" sz="1600" dirty="0"/>
              <a:t>Fuchs, M. &amp; Blum, W. (2008). Selbständiges Lernen im Mathematikunterricht mit</a:t>
            </a:r>
          </a:p>
          <a:p>
            <a:r>
              <a:rPr lang="de-DE" sz="1600" dirty="0"/>
              <a:t>‚beziehungsreichen' Aufgaben. In J. </a:t>
            </a:r>
            <a:r>
              <a:rPr lang="de-DE" sz="1600" dirty="0" err="1"/>
              <a:t>Thonhauser</a:t>
            </a:r>
            <a:r>
              <a:rPr lang="de-DE" sz="1600" dirty="0"/>
              <a:t> (Hrsg.), Aufgaben als Katalysatoren</a:t>
            </a:r>
          </a:p>
          <a:p>
            <a:r>
              <a:rPr lang="de-DE" sz="1600" dirty="0"/>
              <a:t>von Lernprozessen (S. 135-148). Münster: </a:t>
            </a:r>
            <a:r>
              <a:rPr lang="de-DE" sz="1600" dirty="0" err="1"/>
              <a:t>Waxmann</a:t>
            </a:r>
            <a:r>
              <a:rPr lang="de-DE" sz="1600" dirty="0"/>
              <a:t>.</a:t>
            </a:r>
          </a:p>
          <a:p>
            <a:endParaRPr lang="de-DE" sz="1600" dirty="0"/>
          </a:p>
          <a:p>
            <a:r>
              <a:rPr lang="en-US" sz="1600" dirty="0"/>
              <a:t>translated by Project Partner 2, University of Paderborn</a:t>
            </a:r>
            <a:endParaRPr lang="de-DE" sz="1600" dirty="0"/>
          </a:p>
          <a:p>
            <a:endParaRPr lang="de-DE" sz="1600" dirty="0"/>
          </a:p>
        </p:txBody>
      </p:sp>
    </p:spTree>
    <p:extLst>
      <p:ext uri="{BB962C8B-B14F-4D97-AF65-F5344CB8AC3E}">
        <p14:creationId xmlns:p14="http://schemas.microsoft.com/office/powerpoint/2010/main" val="34841863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Gerader Verbinder 12">
            <a:extLst>
              <a:ext uri="{FF2B5EF4-FFF2-40B4-BE49-F238E27FC236}">
                <a16:creationId xmlns:a16="http://schemas.microsoft.com/office/drawing/2014/main" id="{3D76ED05-8A4C-43D0-7B1D-9B06B2618BDB}"/>
              </a:ext>
            </a:extLst>
          </p:cNvPr>
          <p:cNvCxnSpPr/>
          <p:nvPr/>
        </p:nvCxnSpPr>
        <p:spPr>
          <a:xfrm>
            <a:off x="0" y="5893821"/>
            <a:ext cx="12192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Titel 1">
            <a:extLst>
              <a:ext uri="{FF2B5EF4-FFF2-40B4-BE49-F238E27FC236}">
                <a16:creationId xmlns:a16="http://schemas.microsoft.com/office/drawing/2014/main" id="{D4C067A5-5C12-F50A-C99F-4CB27000095B}"/>
              </a:ext>
            </a:extLst>
          </p:cNvPr>
          <p:cNvSpPr>
            <a:spLocks noGrp="1"/>
          </p:cNvSpPr>
          <p:nvPr>
            <p:ph type="title"/>
          </p:nvPr>
        </p:nvSpPr>
        <p:spPr>
          <a:xfrm>
            <a:off x="0" y="265140"/>
            <a:ext cx="12192000" cy="648000"/>
          </a:xfrm>
          <a:solidFill>
            <a:schemeClr val="bg1"/>
          </a:solidFill>
        </p:spPr>
        <p:txBody>
          <a:bodyPr>
            <a:normAutofit/>
          </a:bodyPr>
          <a:lstStyle/>
          <a:p>
            <a:r>
              <a:rPr lang="de-DE" sz="3600" dirty="0">
                <a:solidFill>
                  <a:srgbClr val="234BA5"/>
                </a:solidFill>
                <a:latin typeface="Arial" panose="020B0604020202020204" pitchFamily="34" charset="0"/>
                <a:cs typeface="Arial" panose="020B0604020202020204" pitchFamily="34" charset="0"/>
              </a:rPr>
              <a:t>	</a:t>
            </a:r>
            <a:endParaRPr lang="de-DE" sz="3600" b="1" dirty="0">
              <a:solidFill>
                <a:srgbClr val="234BA5"/>
              </a:solidFill>
              <a:latin typeface="Arial" panose="020B0604020202020204" pitchFamily="34" charset="0"/>
              <a:cs typeface="Arial" panose="020B0604020202020204" pitchFamily="34" charset="0"/>
            </a:endParaRPr>
          </a:p>
        </p:txBody>
      </p:sp>
      <p:pic>
        <p:nvPicPr>
          <p:cNvPr id="21" name="Grafik 20">
            <a:extLst>
              <a:ext uri="{FF2B5EF4-FFF2-40B4-BE49-F238E27FC236}">
                <a16:creationId xmlns:a16="http://schemas.microsoft.com/office/drawing/2014/main" id="{3F500C6B-4611-FAE2-376B-370E68AFC04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sp>
        <p:nvSpPr>
          <p:cNvPr id="23" name="Textfeld 22">
            <a:extLst>
              <a:ext uri="{FF2B5EF4-FFF2-40B4-BE49-F238E27FC236}">
                <a16:creationId xmlns:a16="http://schemas.microsoft.com/office/drawing/2014/main" id="{BFD649EF-D7DA-E705-39B1-BF892A8D941C}"/>
              </a:ext>
            </a:extLst>
          </p:cNvPr>
          <p:cNvSpPr txBox="1"/>
          <p:nvPr/>
        </p:nvSpPr>
        <p:spPr>
          <a:xfrm>
            <a:off x="9101477" y="-25291"/>
            <a:ext cx="3136604" cy="276999"/>
          </a:xfrm>
          <a:prstGeom prst="rect">
            <a:avLst/>
          </a:prstGeom>
          <a:noFill/>
        </p:spPr>
        <p:txBody>
          <a:bodyPr wrap="square" rtlCol="0">
            <a:spAutoFit/>
          </a:bodyPr>
          <a:lstStyle/>
          <a:p>
            <a:pPr algn="r"/>
            <a:r>
              <a:rPr lang="de-DE" sz="1200" dirty="0" err="1">
                <a:solidFill>
                  <a:schemeClr val="bg2"/>
                </a:solidFill>
              </a:rPr>
              <a:t>CiviMatics</a:t>
            </a:r>
            <a:r>
              <a:rPr lang="de-DE" sz="1200" dirty="0">
                <a:solidFill>
                  <a:schemeClr val="bg2"/>
                </a:solidFill>
              </a:rPr>
              <a:t> 2023</a:t>
            </a:r>
          </a:p>
        </p:txBody>
      </p:sp>
      <p:pic>
        <p:nvPicPr>
          <p:cNvPr id="24" name="Grafik 23">
            <a:extLst>
              <a:ext uri="{FF2B5EF4-FFF2-40B4-BE49-F238E27FC236}">
                <a16:creationId xmlns:a16="http://schemas.microsoft.com/office/drawing/2014/main" id="{8205DA37-26EF-3AA6-EE3F-0BBBFEC9C7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25" name="Flussdiagramm: Verbinder 24">
            <a:extLst>
              <a:ext uri="{FF2B5EF4-FFF2-40B4-BE49-F238E27FC236}">
                <a16:creationId xmlns:a16="http://schemas.microsoft.com/office/drawing/2014/main" id="{1DEFE674-EC18-8E8B-4AE2-5C264F361A59}"/>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rgbClr val="C5D3F3"/>
              </a:solidFill>
              <a:latin typeface="Arial" panose="020B0604020202020204" pitchFamily="34" charset="0"/>
              <a:cs typeface="Arial" panose="020B0604020202020204" pitchFamily="34" charset="0"/>
            </a:endParaRPr>
          </a:p>
        </p:txBody>
      </p:sp>
      <p:sp>
        <p:nvSpPr>
          <p:cNvPr id="5" name="Inhaltsplatzhalter 4">
            <a:extLst>
              <a:ext uri="{FF2B5EF4-FFF2-40B4-BE49-F238E27FC236}">
                <a16:creationId xmlns:a16="http://schemas.microsoft.com/office/drawing/2014/main" id="{EC3AF028-852D-9604-14F6-D1F315BCCC2F}"/>
              </a:ext>
            </a:extLst>
          </p:cNvPr>
          <p:cNvSpPr>
            <a:spLocks noGrp="1"/>
          </p:cNvSpPr>
          <p:nvPr>
            <p:ph idx="1"/>
          </p:nvPr>
        </p:nvSpPr>
        <p:spPr>
          <a:xfrm>
            <a:off x="755786" y="1475045"/>
            <a:ext cx="10515600" cy="4351338"/>
          </a:xfrm>
        </p:spPr>
        <p:txBody>
          <a:bodyPr>
            <a:normAutofit/>
          </a:bodyPr>
          <a:lstStyle/>
          <a:p>
            <a:pPr marL="0" indent="0">
              <a:buNone/>
            </a:pPr>
            <a:r>
              <a:rPr lang="de-DE" sz="2000" b="1" dirty="0" err="1">
                <a:solidFill>
                  <a:schemeClr val="bg1">
                    <a:lumMod val="10000"/>
                  </a:schemeClr>
                </a:solidFill>
              </a:rPr>
              <a:t>Assumptions</a:t>
            </a:r>
            <a:endParaRPr lang="de-DE" sz="2000" b="1" dirty="0">
              <a:solidFill>
                <a:schemeClr val="bg1">
                  <a:lumMod val="10000"/>
                </a:schemeClr>
              </a:solidFill>
            </a:endParaRPr>
          </a:p>
          <a:p>
            <a:pPr marL="0" indent="0">
              <a:buNone/>
            </a:pPr>
            <a:r>
              <a:rPr lang="de-DE" sz="2000" b="0" dirty="0" err="1">
                <a:solidFill>
                  <a:schemeClr val="bg1">
                    <a:lumMod val="10000"/>
                  </a:schemeClr>
                </a:solidFill>
              </a:rPr>
              <a:t>Visibility</a:t>
            </a:r>
            <a:r>
              <a:rPr lang="de-DE" sz="2000" b="0" dirty="0">
                <a:solidFill>
                  <a:schemeClr val="bg1">
                    <a:lumMod val="10000"/>
                  </a:schemeClr>
                </a:solidFill>
              </a:rPr>
              <a:t> </a:t>
            </a:r>
            <a:r>
              <a:rPr lang="de-DE" sz="2000" b="0" dirty="0" err="1">
                <a:solidFill>
                  <a:schemeClr val="bg1">
                    <a:lumMod val="10000"/>
                  </a:schemeClr>
                </a:solidFill>
              </a:rPr>
              <a:t>is</a:t>
            </a:r>
            <a:r>
              <a:rPr lang="de-DE" sz="2000" b="0" dirty="0">
                <a:solidFill>
                  <a:schemeClr val="bg1">
                    <a:lumMod val="10000"/>
                  </a:schemeClr>
                </a:solidFill>
              </a:rPr>
              <a:t> </a:t>
            </a:r>
            <a:r>
              <a:rPr lang="de-DE" sz="2000" b="0" dirty="0" err="1">
                <a:solidFill>
                  <a:schemeClr val="bg1">
                    <a:lumMod val="10000"/>
                  </a:schemeClr>
                </a:solidFill>
              </a:rPr>
              <a:t>clear</a:t>
            </a:r>
            <a:endParaRPr lang="de-DE" sz="2000" b="0" dirty="0">
              <a:solidFill>
                <a:schemeClr val="bg1">
                  <a:lumMod val="10000"/>
                </a:schemeClr>
              </a:solidFill>
            </a:endParaRPr>
          </a:p>
          <a:p>
            <a:pPr marL="0" indent="0">
              <a:buNone/>
            </a:pPr>
            <a:r>
              <a:rPr lang="de-DE" sz="2000" b="0" dirty="0">
                <a:solidFill>
                  <a:schemeClr val="bg1">
                    <a:lumMod val="10000"/>
                  </a:schemeClr>
                </a:solidFill>
              </a:rPr>
              <a:t>Ground </a:t>
            </a:r>
            <a:r>
              <a:rPr lang="de-DE" sz="2000" b="0" dirty="0" err="1">
                <a:solidFill>
                  <a:schemeClr val="bg1">
                    <a:lumMod val="10000"/>
                  </a:schemeClr>
                </a:solidFill>
              </a:rPr>
              <a:t>is</a:t>
            </a:r>
            <a:r>
              <a:rPr lang="de-DE" sz="2000" b="0" dirty="0">
                <a:solidFill>
                  <a:schemeClr val="bg1">
                    <a:lumMod val="10000"/>
                  </a:schemeClr>
                </a:solidFill>
              </a:rPr>
              <a:t> </a:t>
            </a:r>
            <a:r>
              <a:rPr lang="de-DE" sz="2000" b="0" dirty="0" err="1">
                <a:solidFill>
                  <a:schemeClr val="bg1">
                    <a:lumMod val="10000"/>
                  </a:schemeClr>
                </a:solidFill>
              </a:rPr>
              <a:t>level</a:t>
            </a:r>
            <a:r>
              <a:rPr lang="de-DE" sz="2000" b="0" dirty="0">
                <a:solidFill>
                  <a:schemeClr val="bg1">
                    <a:lumMod val="10000"/>
                  </a:schemeClr>
                </a:solidFill>
              </a:rPr>
              <a:t> </a:t>
            </a:r>
          </a:p>
          <a:p>
            <a:pPr marL="0" indent="0">
              <a:buNone/>
            </a:pPr>
            <a:r>
              <a:rPr lang="de-DE" sz="2000" b="0" dirty="0">
                <a:solidFill>
                  <a:schemeClr val="bg1">
                    <a:lumMod val="10000"/>
                  </a:schemeClr>
                </a:solidFill>
              </a:rPr>
              <a:t>Height </a:t>
            </a:r>
            <a:r>
              <a:rPr lang="de-DE" sz="2000" b="0" dirty="0" err="1">
                <a:solidFill>
                  <a:schemeClr val="bg1">
                    <a:lumMod val="10000"/>
                  </a:schemeClr>
                </a:solidFill>
              </a:rPr>
              <a:t>of</a:t>
            </a:r>
            <a:r>
              <a:rPr lang="de-DE" sz="2000" b="0" dirty="0">
                <a:solidFill>
                  <a:schemeClr val="bg1">
                    <a:lumMod val="10000"/>
                  </a:schemeClr>
                </a:solidFill>
              </a:rPr>
              <a:t> </a:t>
            </a:r>
            <a:r>
              <a:rPr lang="de-DE" sz="2000" b="0" dirty="0" err="1">
                <a:solidFill>
                  <a:schemeClr val="bg1">
                    <a:lumMod val="10000"/>
                  </a:schemeClr>
                </a:solidFill>
              </a:rPr>
              <a:t>the</a:t>
            </a:r>
            <a:r>
              <a:rPr lang="de-DE" sz="2000" b="0" dirty="0">
                <a:solidFill>
                  <a:schemeClr val="bg1">
                    <a:lumMod val="10000"/>
                  </a:schemeClr>
                </a:solidFill>
              </a:rPr>
              <a:t> </a:t>
            </a:r>
            <a:r>
              <a:rPr lang="de-DE" sz="2000" b="0" dirty="0" err="1">
                <a:solidFill>
                  <a:schemeClr val="bg1">
                    <a:lumMod val="10000"/>
                  </a:schemeClr>
                </a:solidFill>
              </a:rPr>
              <a:t>car</a:t>
            </a:r>
            <a:r>
              <a:rPr lang="de-DE" sz="2000" b="0" dirty="0">
                <a:solidFill>
                  <a:schemeClr val="bg1">
                    <a:lumMod val="10000"/>
                  </a:schemeClr>
                </a:solidFill>
              </a:rPr>
              <a:t> </a:t>
            </a:r>
            <a:r>
              <a:rPr lang="de-DE" sz="2000" b="0" dirty="0" err="1">
                <a:solidFill>
                  <a:schemeClr val="bg1">
                    <a:lumMod val="10000"/>
                  </a:schemeClr>
                </a:solidFill>
              </a:rPr>
              <a:t>corresponds</a:t>
            </a:r>
            <a:r>
              <a:rPr lang="de-DE" sz="2000" b="0" dirty="0">
                <a:solidFill>
                  <a:schemeClr val="bg1">
                    <a:lumMod val="10000"/>
                  </a:schemeClr>
                </a:solidFill>
              </a:rPr>
              <a:t> </a:t>
            </a:r>
            <a:r>
              <a:rPr lang="de-DE" sz="2000" b="0" dirty="0" err="1">
                <a:solidFill>
                  <a:schemeClr val="bg1">
                    <a:lumMod val="10000"/>
                  </a:schemeClr>
                </a:solidFill>
              </a:rPr>
              <a:t>exactly</a:t>
            </a:r>
            <a:r>
              <a:rPr lang="de-DE" sz="2000" b="0" dirty="0">
                <a:solidFill>
                  <a:schemeClr val="bg1">
                    <a:lumMod val="10000"/>
                  </a:schemeClr>
                </a:solidFill>
              </a:rPr>
              <a:t> </a:t>
            </a:r>
            <a:r>
              <a:rPr lang="de-DE" sz="2000" b="0" dirty="0" err="1">
                <a:solidFill>
                  <a:schemeClr val="bg1">
                    <a:lumMod val="10000"/>
                  </a:schemeClr>
                </a:solidFill>
              </a:rPr>
              <a:t>to</a:t>
            </a:r>
            <a:r>
              <a:rPr lang="de-DE" sz="2000" b="0" dirty="0">
                <a:solidFill>
                  <a:schemeClr val="bg1">
                    <a:lumMod val="10000"/>
                  </a:schemeClr>
                </a:solidFill>
              </a:rPr>
              <a:t> </a:t>
            </a:r>
            <a:r>
              <a:rPr lang="de-DE" sz="2000" b="0" dirty="0" err="1">
                <a:solidFill>
                  <a:schemeClr val="bg1">
                    <a:lumMod val="10000"/>
                  </a:schemeClr>
                </a:solidFill>
              </a:rPr>
              <a:t>the</a:t>
            </a:r>
            <a:r>
              <a:rPr lang="de-DE" sz="2000" b="0" dirty="0">
                <a:solidFill>
                  <a:schemeClr val="bg1">
                    <a:lumMod val="10000"/>
                  </a:schemeClr>
                </a:solidFill>
              </a:rPr>
              <a:t> </a:t>
            </a:r>
          </a:p>
          <a:p>
            <a:pPr marL="0" indent="0">
              <a:buNone/>
            </a:pPr>
            <a:r>
              <a:rPr lang="de-DE" sz="2000" b="0" dirty="0" err="1">
                <a:solidFill>
                  <a:schemeClr val="bg1">
                    <a:lumMod val="10000"/>
                  </a:schemeClr>
                </a:solidFill>
              </a:rPr>
              <a:t>of</a:t>
            </a:r>
            <a:r>
              <a:rPr lang="de-DE" sz="2000" b="0" dirty="0">
                <a:solidFill>
                  <a:schemeClr val="bg1">
                    <a:lumMod val="10000"/>
                  </a:schemeClr>
                </a:solidFill>
              </a:rPr>
              <a:t> </a:t>
            </a:r>
            <a:r>
              <a:rPr lang="de-DE" sz="2000" b="0" dirty="0" err="1">
                <a:solidFill>
                  <a:schemeClr val="bg1">
                    <a:lumMod val="10000"/>
                  </a:schemeClr>
                </a:solidFill>
              </a:rPr>
              <a:t>the</a:t>
            </a:r>
            <a:r>
              <a:rPr lang="de-DE" sz="2000" b="0" dirty="0">
                <a:solidFill>
                  <a:schemeClr val="bg1">
                    <a:lumMod val="10000"/>
                  </a:schemeClr>
                </a:solidFill>
              </a:rPr>
              <a:t> </a:t>
            </a:r>
            <a:r>
              <a:rPr lang="de-DE" sz="2000" b="0" dirty="0" err="1">
                <a:solidFill>
                  <a:schemeClr val="bg1">
                    <a:lumMod val="10000"/>
                  </a:schemeClr>
                </a:solidFill>
              </a:rPr>
              <a:t>ladder</a:t>
            </a:r>
            <a:endParaRPr lang="de-DE" sz="2000" b="0" dirty="0">
              <a:solidFill>
                <a:schemeClr val="bg1">
                  <a:lumMod val="10000"/>
                </a:schemeClr>
              </a:solidFill>
            </a:endParaRPr>
          </a:p>
          <a:p>
            <a:pPr marL="0" indent="0">
              <a:buNone/>
            </a:pPr>
            <a:r>
              <a:rPr lang="de-DE" sz="2000" b="1" dirty="0">
                <a:solidFill>
                  <a:schemeClr val="bg1">
                    <a:lumMod val="10000"/>
                  </a:schemeClr>
                </a:solidFill>
              </a:rPr>
              <a:t>Math. </a:t>
            </a:r>
            <a:r>
              <a:rPr lang="de-DE" sz="2000" b="1" dirty="0" err="1">
                <a:solidFill>
                  <a:schemeClr val="bg1">
                    <a:lumMod val="10000"/>
                  </a:schemeClr>
                </a:solidFill>
              </a:rPr>
              <a:t>model</a:t>
            </a:r>
            <a:endParaRPr lang="de-DE" sz="2000" b="1" dirty="0">
              <a:solidFill>
                <a:schemeClr val="bg1">
                  <a:lumMod val="10000"/>
                </a:schemeClr>
              </a:solidFill>
            </a:endParaRPr>
          </a:p>
          <a:p>
            <a:pPr marL="0" indent="0">
              <a:buNone/>
            </a:pPr>
            <a:r>
              <a:rPr lang="de-DE" sz="2000" b="0" dirty="0" err="1">
                <a:solidFill>
                  <a:schemeClr val="bg1">
                    <a:lumMod val="10000"/>
                  </a:schemeClr>
                </a:solidFill>
              </a:rPr>
              <a:t>Fire</a:t>
            </a:r>
            <a:r>
              <a:rPr lang="de-DE" sz="2000" b="0" dirty="0">
                <a:solidFill>
                  <a:schemeClr val="bg1">
                    <a:lumMod val="10000"/>
                  </a:schemeClr>
                </a:solidFill>
              </a:rPr>
              <a:t> </a:t>
            </a:r>
            <a:r>
              <a:rPr lang="de-DE" sz="2000" b="0" dirty="0" err="1">
                <a:solidFill>
                  <a:schemeClr val="bg1">
                    <a:lumMod val="10000"/>
                  </a:schemeClr>
                </a:solidFill>
              </a:rPr>
              <a:t>engine</a:t>
            </a:r>
            <a:r>
              <a:rPr lang="de-DE" sz="2000" b="0" dirty="0">
                <a:solidFill>
                  <a:schemeClr val="bg1">
                    <a:lumMod val="10000"/>
                  </a:schemeClr>
                </a:solidFill>
              </a:rPr>
              <a:t>, </a:t>
            </a:r>
            <a:r>
              <a:rPr lang="de-DE" sz="2000" b="0" dirty="0" err="1">
                <a:solidFill>
                  <a:schemeClr val="bg1">
                    <a:lumMod val="10000"/>
                  </a:schemeClr>
                </a:solidFill>
              </a:rPr>
              <a:t>ladder</a:t>
            </a:r>
            <a:r>
              <a:rPr lang="de-DE" sz="2000" b="0" dirty="0">
                <a:solidFill>
                  <a:schemeClr val="bg1">
                    <a:lumMod val="10000"/>
                  </a:schemeClr>
                </a:solidFill>
              </a:rPr>
              <a:t> and (</a:t>
            </a:r>
            <a:r>
              <a:rPr lang="de-DE" sz="2000" b="0" dirty="0" err="1">
                <a:solidFill>
                  <a:schemeClr val="bg1">
                    <a:lumMod val="10000"/>
                  </a:schemeClr>
                </a:solidFill>
              </a:rPr>
              <a:t>burning</a:t>
            </a:r>
            <a:r>
              <a:rPr lang="de-DE" sz="2000" b="0" dirty="0">
                <a:solidFill>
                  <a:schemeClr val="bg1">
                    <a:lumMod val="10000"/>
                  </a:schemeClr>
                </a:solidFill>
              </a:rPr>
              <a:t>) </a:t>
            </a:r>
            <a:r>
              <a:rPr lang="de-DE" sz="2000" b="0" dirty="0" err="1">
                <a:solidFill>
                  <a:schemeClr val="bg1">
                    <a:lumMod val="10000"/>
                  </a:schemeClr>
                </a:solidFill>
              </a:rPr>
              <a:t>house</a:t>
            </a:r>
            <a:r>
              <a:rPr lang="de-DE" sz="2000" b="0" dirty="0">
                <a:solidFill>
                  <a:schemeClr val="bg1">
                    <a:lumMod val="10000"/>
                  </a:schemeClr>
                </a:solidFill>
              </a:rPr>
              <a:t> form a </a:t>
            </a:r>
            <a:r>
              <a:rPr lang="de-DE" sz="2000" b="0" dirty="0" err="1">
                <a:solidFill>
                  <a:schemeClr val="bg1">
                    <a:lumMod val="10000"/>
                  </a:schemeClr>
                </a:solidFill>
              </a:rPr>
              <a:t>right</a:t>
            </a:r>
            <a:r>
              <a:rPr lang="de-DE" sz="2000" b="0" dirty="0">
                <a:solidFill>
                  <a:schemeClr val="bg1">
                    <a:lumMod val="10000"/>
                  </a:schemeClr>
                </a:solidFill>
              </a:rPr>
              <a:t> </a:t>
            </a:r>
            <a:r>
              <a:rPr lang="de-DE" sz="2000" b="0" dirty="0" err="1">
                <a:solidFill>
                  <a:schemeClr val="bg1">
                    <a:lumMod val="10000"/>
                  </a:schemeClr>
                </a:solidFill>
              </a:rPr>
              <a:t>triangle</a:t>
            </a:r>
            <a:endParaRPr lang="de-DE" sz="2000" b="0" dirty="0">
              <a:solidFill>
                <a:schemeClr val="bg1">
                  <a:lumMod val="10000"/>
                </a:schemeClr>
              </a:solidFill>
            </a:endParaRPr>
          </a:p>
          <a:p>
            <a:pPr marL="0" indent="0">
              <a:buNone/>
            </a:pPr>
            <a:r>
              <a:rPr lang="de-DE" sz="2000" b="1" dirty="0">
                <a:solidFill>
                  <a:schemeClr val="bg1">
                    <a:lumMod val="10000"/>
                  </a:schemeClr>
                </a:solidFill>
              </a:rPr>
              <a:t>Math. </a:t>
            </a:r>
            <a:r>
              <a:rPr lang="de-DE" sz="2000" b="1" dirty="0" err="1">
                <a:solidFill>
                  <a:schemeClr val="bg1">
                    <a:lumMod val="10000"/>
                  </a:schemeClr>
                </a:solidFill>
              </a:rPr>
              <a:t>result</a:t>
            </a:r>
            <a:endParaRPr lang="de-DE" sz="2000" b="1" dirty="0">
              <a:solidFill>
                <a:schemeClr val="bg1">
                  <a:lumMod val="10000"/>
                </a:schemeClr>
              </a:solidFill>
            </a:endParaRPr>
          </a:p>
          <a:p>
            <a:pPr marL="0" indent="0">
              <a:buNone/>
            </a:pPr>
            <a:r>
              <a:rPr lang="de-DE" sz="2000" b="0" dirty="0" err="1">
                <a:solidFill>
                  <a:schemeClr val="bg1">
                    <a:lumMod val="10000"/>
                  </a:schemeClr>
                </a:solidFill>
              </a:rPr>
              <a:t>Approx</a:t>
            </a:r>
            <a:r>
              <a:rPr lang="de-DE" sz="2000" b="0" dirty="0">
                <a:solidFill>
                  <a:schemeClr val="bg1">
                    <a:lumMod val="10000"/>
                  </a:schemeClr>
                </a:solidFill>
              </a:rPr>
              <a:t>. 30.7m </a:t>
            </a:r>
            <a:r>
              <a:rPr lang="de-DE" sz="2000" b="0" dirty="0" err="1">
                <a:solidFill>
                  <a:schemeClr val="bg1">
                    <a:lumMod val="10000"/>
                  </a:schemeClr>
                </a:solidFill>
              </a:rPr>
              <a:t>height</a:t>
            </a:r>
            <a:endParaRPr lang="de-DE" sz="2000" b="0" dirty="0">
              <a:solidFill>
                <a:schemeClr val="bg1">
                  <a:lumMod val="10000"/>
                </a:schemeClr>
              </a:solidFill>
            </a:endParaRPr>
          </a:p>
        </p:txBody>
      </p:sp>
      <p:sp>
        <p:nvSpPr>
          <p:cNvPr id="3" name="Titel 1">
            <a:extLst>
              <a:ext uri="{FF2B5EF4-FFF2-40B4-BE49-F238E27FC236}">
                <a16:creationId xmlns:a16="http://schemas.microsoft.com/office/drawing/2014/main" id="{BA594429-CB59-AD48-0D7C-322383E93966}"/>
              </a:ext>
            </a:extLst>
          </p:cNvPr>
          <p:cNvSpPr txBox="1">
            <a:spLocks/>
          </p:cNvSpPr>
          <p:nvPr/>
        </p:nvSpPr>
        <p:spPr>
          <a:xfrm>
            <a:off x="0" y="248478"/>
            <a:ext cx="12192000" cy="648000"/>
          </a:xfrm>
          <a:prstGeom prst="rect">
            <a:avLst/>
          </a:prstGeom>
          <a:solidFill>
            <a:schemeClr val="bg2"/>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lang="de-DE" sz="3600" b="1" dirty="0">
                <a:solidFill>
                  <a:srgbClr val="234BA5"/>
                </a:solidFill>
              </a:rPr>
              <a:t> </a:t>
            </a:r>
            <a:r>
              <a:rPr lang="de-DE" sz="3300" b="1" dirty="0"/>
              <a:t>Possible </a:t>
            </a:r>
            <a:r>
              <a:rPr lang="de-DE" sz="3300" b="1" dirty="0" err="1"/>
              <a:t>model</a:t>
            </a:r>
            <a:endParaRPr lang="de-DE" sz="3600" b="1" dirty="0">
              <a:solidFill>
                <a:srgbClr val="234BA5"/>
              </a:solidFill>
            </a:endParaRPr>
          </a:p>
        </p:txBody>
      </p:sp>
      <p:pic>
        <p:nvPicPr>
          <p:cNvPr id="4" name="Grafik 3">
            <a:extLst>
              <a:ext uri="{FF2B5EF4-FFF2-40B4-BE49-F238E27FC236}">
                <a16:creationId xmlns:a16="http://schemas.microsoft.com/office/drawing/2014/main" id="{6E16A9C7-865E-652C-16BF-4E34CF7C54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sp>
        <p:nvSpPr>
          <p:cNvPr id="9" name="Textfeld 8">
            <a:extLst>
              <a:ext uri="{FF2B5EF4-FFF2-40B4-BE49-F238E27FC236}">
                <a16:creationId xmlns:a16="http://schemas.microsoft.com/office/drawing/2014/main" id="{E118D23C-1E29-6AFB-5C7F-DCF4F35137DE}"/>
              </a:ext>
            </a:extLst>
          </p:cNvPr>
          <p:cNvSpPr txBox="1"/>
          <p:nvPr/>
        </p:nvSpPr>
        <p:spPr>
          <a:xfrm>
            <a:off x="5872163" y="6436838"/>
            <a:ext cx="650156" cy="369332"/>
          </a:xfrm>
          <a:prstGeom prst="rect">
            <a:avLst/>
          </a:prstGeom>
          <a:noFill/>
        </p:spPr>
        <p:txBody>
          <a:bodyPr wrap="square" rtlCol="0">
            <a:spAutoFit/>
          </a:bodyPr>
          <a:lstStyle/>
          <a:p>
            <a:r>
              <a:rPr lang="de-DE" dirty="0">
                <a:solidFill>
                  <a:schemeClr val="bg1"/>
                </a:solidFill>
                <a:latin typeface="+mj-lt"/>
              </a:rPr>
              <a:t>23</a:t>
            </a:r>
          </a:p>
        </p:txBody>
      </p:sp>
      <p:pic>
        <p:nvPicPr>
          <p:cNvPr id="6" name="Grafik 5">
            <a:extLst>
              <a:ext uri="{FF2B5EF4-FFF2-40B4-BE49-F238E27FC236}">
                <a16:creationId xmlns:a16="http://schemas.microsoft.com/office/drawing/2014/main" id="{73EFF41A-CB7B-52D7-7559-307160AFAD6D}"/>
              </a:ext>
            </a:extLst>
          </p:cNvPr>
          <p:cNvPicPr>
            <a:picLocks noChangeAspect="1"/>
          </p:cNvPicPr>
          <p:nvPr/>
        </p:nvPicPr>
        <p:blipFill>
          <a:blip r:embed="rId5"/>
          <a:stretch>
            <a:fillRect/>
          </a:stretch>
        </p:blipFill>
        <p:spPr>
          <a:xfrm>
            <a:off x="5289374" y="4177560"/>
            <a:ext cx="3384165" cy="1781139"/>
          </a:xfrm>
          <a:prstGeom prst="rect">
            <a:avLst/>
          </a:prstGeom>
        </p:spPr>
      </p:pic>
      <p:pic>
        <p:nvPicPr>
          <p:cNvPr id="10" name="Grafik 9">
            <a:extLst>
              <a:ext uri="{FF2B5EF4-FFF2-40B4-BE49-F238E27FC236}">
                <a16:creationId xmlns:a16="http://schemas.microsoft.com/office/drawing/2014/main" id="{15814C8A-6259-5B97-C054-0322A41A0595}"/>
              </a:ext>
            </a:extLst>
          </p:cNvPr>
          <p:cNvPicPr>
            <a:picLocks noChangeAspect="1"/>
          </p:cNvPicPr>
          <p:nvPr/>
        </p:nvPicPr>
        <p:blipFill>
          <a:blip r:embed="rId6"/>
          <a:stretch>
            <a:fillRect/>
          </a:stretch>
        </p:blipFill>
        <p:spPr>
          <a:xfrm>
            <a:off x="8838367" y="4177560"/>
            <a:ext cx="2597847" cy="1747948"/>
          </a:xfrm>
          <a:prstGeom prst="rect">
            <a:avLst/>
          </a:prstGeom>
        </p:spPr>
      </p:pic>
      <p:pic>
        <p:nvPicPr>
          <p:cNvPr id="11" name="Grafik 10">
            <a:extLst>
              <a:ext uri="{FF2B5EF4-FFF2-40B4-BE49-F238E27FC236}">
                <a16:creationId xmlns:a16="http://schemas.microsoft.com/office/drawing/2014/main" id="{8E45A131-F1E7-CC10-2575-12D70507C94A}"/>
              </a:ext>
            </a:extLst>
          </p:cNvPr>
          <p:cNvPicPr>
            <a:picLocks noChangeAspect="1"/>
          </p:cNvPicPr>
          <p:nvPr/>
        </p:nvPicPr>
        <p:blipFill>
          <a:blip r:embed="rId7"/>
          <a:stretch>
            <a:fillRect/>
          </a:stretch>
        </p:blipFill>
        <p:spPr>
          <a:xfrm>
            <a:off x="7411844" y="1573901"/>
            <a:ext cx="3941956" cy="2206710"/>
          </a:xfrm>
          <a:prstGeom prst="rect">
            <a:avLst/>
          </a:prstGeom>
        </p:spPr>
      </p:pic>
    </p:spTree>
    <p:extLst>
      <p:ext uri="{BB962C8B-B14F-4D97-AF65-F5344CB8AC3E}">
        <p14:creationId xmlns:p14="http://schemas.microsoft.com/office/powerpoint/2010/main" val="1988665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Gerader Verbinder 12">
            <a:extLst>
              <a:ext uri="{FF2B5EF4-FFF2-40B4-BE49-F238E27FC236}">
                <a16:creationId xmlns:a16="http://schemas.microsoft.com/office/drawing/2014/main" id="{3D76ED05-8A4C-43D0-7B1D-9B06B2618BDB}"/>
              </a:ext>
            </a:extLst>
          </p:cNvPr>
          <p:cNvCxnSpPr/>
          <p:nvPr/>
        </p:nvCxnSpPr>
        <p:spPr>
          <a:xfrm>
            <a:off x="0" y="5893821"/>
            <a:ext cx="12192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Titel 1">
            <a:extLst>
              <a:ext uri="{FF2B5EF4-FFF2-40B4-BE49-F238E27FC236}">
                <a16:creationId xmlns:a16="http://schemas.microsoft.com/office/drawing/2014/main" id="{D4C067A5-5C12-F50A-C99F-4CB27000095B}"/>
              </a:ext>
            </a:extLst>
          </p:cNvPr>
          <p:cNvSpPr>
            <a:spLocks noGrp="1"/>
          </p:cNvSpPr>
          <p:nvPr>
            <p:ph type="title"/>
          </p:nvPr>
        </p:nvSpPr>
        <p:spPr>
          <a:xfrm>
            <a:off x="0" y="265140"/>
            <a:ext cx="12192000" cy="648000"/>
          </a:xfrm>
          <a:solidFill>
            <a:schemeClr val="bg1"/>
          </a:solidFill>
        </p:spPr>
        <p:txBody>
          <a:bodyPr>
            <a:normAutofit/>
          </a:bodyPr>
          <a:lstStyle/>
          <a:p>
            <a:r>
              <a:rPr lang="de-DE" sz="3600" dirty="0">
                <a:solidFill>
                  <a:srgbClr val="234BA5"/>
                </a:solidFill>
                <a:latin typeface="Arial" panose="020B0604020202020204" pitchFamily="34" charset="0"/>
                <a:cs typeface="Arial" panose="020B0604020202020204" pitchFamily="34" charset="0"/>
              </a:rPr>
              <a:t>	</a:t>
            </a:r>
            <a:endParaRPr lang="de-DE" sz="3600" b="1" dirty="0">
              <a:solidFill>
                <a:srgbClr val="234BA5"/>
              </a:solidFill>
              <a:latin typeface="Arial" panose="020B0604020202020204" pitchFamily="34" charset="0"/>
              <a:cs typeface="Arial" panose="020B0604020202020204" pitchFamily="34" charset="0"/>
            </a:endParaRPr>
          </a:p>
        </p:txBody>
      </p:sp>
      <p:pic>
        <p:nvPicPr>
          <p:cNvPr id="21" name="Grafik 20">
            <a:extLst>
              <a:ext uri="{FF2B5EF4-FFF2-40B4-BE49-F238E27FC236}">
                <a16:creationId xmlns:a16="http://schemas.microsoft.com/office/drawing/2014/main" id="{3F500C6B-4611-FAE2-376B-370E68AFC04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sp>
        <p:nvSpPr>
          <p:cNvPr id="23" name="Textfeld 22">
            <a:extLst>
              <a:ext uri="{FF2B5EF4-FFF2-40B4-BE49-F238E27FC236}">
                <a16:creationId xmlns:a16="http://schemas.microsoft.com/office/drawing/2014/main" id="{BFD649EF-D7DA-E705-39B1-BF892A8D941C}"/>
              </a:ext>
            </a:extLst>
          </p:cNvPr>
          <p:cNvSpPr txBox="1"/>
          <p:nvPr/>
        </p:nvSpPr>
        <p:spPr>
          <a:xfrm>
            <a:off x="9101477" y="-25291"/>
            <a:ext cx="3136604" cy="276999"/>
          </a:xfrm>
          <a:prstGeom prst="rect">
            <a:avLst/>
          </a:prstGeom>
          <a:noFill/>
        </p:spPr>
        <p:txBody>
          <a:bodyPr wrap="square" rtlCol="0">
            <a:spAutoFit/>
          </a:bodyPr>
          <a:lstStyle/>
          <a:p>
            <a:pPr algn="r"/>
            <a:r>
              <a:rPr lang="de-DE" sz="1200" dirty="0" err="1">
                <a:solidFill>
                  <a:schemeClr val="bg2"/>
                </a:solidFill>
              </a:rPr>
              <a:t>CiviMatics</a:t>
            </a:r>
            <a:r>
              <a:rPr lang="de-DE" sz="1200" dirty="0">
                <a:solidFill>
                  <a:schemeClr val="bg2"/>
                </a:solidFill>
              </a:rPr>
              <a:t> 2023</a:t>
            </a:r>
          </a:p>
        </p:txBody>
      </p:sp>
      <p:pic>
        <p:nvPicPr>
          <p:cNvPr id="24" name="Grafik 23">
            <a:extLst>
              <a:ext uri="{FF2B5EF4-FFF2-40B4-BE49-F238E27FC236}">
                <a16:creationId xmlns:a16="http://schemas.microsoft.com/office/drawing/2014/main" id="{8205DA37-26EF-3AA6-EE3F-0BBBFEC9C7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25" name="Flussdiagramm: Verbinder 24">
            <a:extLst>
              <a:ext uri="{FF2B5EF4-FFF2-40B4-BE49-F238E27FC236}">
                <a16:creationId xmlns:a16="http://schemas.microsoft.com/office/drawing/2014/main" id="{1DEFE674-EC18-8E8B-4AE2-5C264F361A59}"/>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rgbClr val="C5D3F3"/>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5" name="Inhaltsplatzhalter 4">
                <a:extLst>
                  <a:ext uri="{FF2B5EF4-FFF2-40B4-BE49-F238E27FC236}">
                    <a16:creationId xmlns:a16="http://schemas.microsoft.com/office/drawing/2014/main" id="{EC3AF028-852D-9604-14F6-D1F315BCCC2F}"/>
                  </a:ext>
                </a:extLst>
              </p:cNvPr>
              <p:cNvSpPr>
                <a:spLocks noGrp="1"/>
              </p:cNvSpPr>
              <p:nvPr>
                <p:ph idx="1"/>
              </p:nvPr>
            </p:nvSpPr>
            <p:spPr>
              <a:xfrm>
                <a:off x="755786" y="1475045"/>
                <a:ext cx="10515600" cy="4351338"/>
              </a:xfrm>
            </p:spPr>
            <p:txBody>
              <a:bodyPr>
                <a:normAutofit/>
              </a:bodyPr>
              <a:lstStyle/>
              <a:p>
                <a:pPr marL="0" indent="0">
                  <a:buNone/>
                </a:pPr>
                <a:r>
                  <a:rPr lang="de-DE" sz="2400" b="1" dirty="0">
                    <a:solidFill>
                      <a:schemeClr val="bg1">
                        <a:lumMod val="10000"/>
                      </a:schemeClr>
                    </a:solidFill>
                  </a:rPr>
                  <a:t>Well-</a:t>
                </a:r>
                <a:r>
                  <a:rPr lang="de-DE" sz="2400" b="1" dirty="0" err="1">
                    <a:solidFill>
                      <a:schemeClr val="bg1">
                        <a:lumMod val="10000"/>
                      </a:schemeClr>
                    </a:solidFill>
                  </a:rPr>
                  <a:t>known</a:t>
                </a:r>
                <a:r>
                  <a:rPr lang="de-DE" sz="2400" b="1" dirty="0">
                    <a:solidFill>
                      <a:schemeClr val="bg1">
                        <a:lumMod val="10000"/>
                      </a:schemeClr>
                    </a:solidFill>
                  </a:rPr>
                  <a:t> problem: </a:t>
                </a:r>
                <a:r>
                  <a:rPr lang="de-DE" sz="2400" b="1" dirty="0" err="1">
                    <a:solidFill>
                      <a:schemeClr val="bg1">
                        <a:lumMod val="10000"/>
                      </a:schemeClr>
                    </a:solidFill>
                  </a:rPr>
                  <a:t>mathematics</a:t>
                </a:r>
                <a:r>
                  <a:rPr lang="de-DE" sz="2400" b="1" dirty="0">
                    <a:solidFill>
                      <a:schemeClr val="bg1">
                        <a:lumMod val="10000"/>
                      </a:schemeClr>
                    </a:solidFill>
                  </a:rPr>
                  <a:t> </a:t>
                </a:r>
                <a:r>
                  <a:rPr lang="de-DE" sz="2400" b="1" dirty="0" err="1">
                    <a:solidFill>
                      <a:schemeClr val="bg1">
                        <a:lumMod val="10000"/>
                      </a:schemeClr>
                    </a:solidFill>
                  </a:rPr>
                  <a:t>seems</a:t>
                </a:r>
                <a:r>
                  <a:rPr lang="de-DE" sz="2400" b="1" dirty="0">
                    <a:solidFill>
                      <a:schemeClr val="bg1">
                        <a:lumMod val="10000"/>
                      </a:schemeClr>
                    </a:solidFill>
                  </a:rPr>
                  <a:t> out of </a:t>
                </a:r>
                <a:r>
                  <a:rPr lang="de-DE" sz="2400" b="1" dirty="0" err="1">
                    <a:solidFill>
                      <a:schemeClr val="bg1">
                        <a:lumMod val="10000"/>
                      </a:schemeClr>
                    </a:solidFill>
                  </a:rPr>
                  <a:t>touch</a:t>
                </a:r>
                <a:r>
                  <a:rPr lang="de-DE" sz="2400" b="1" dirty="0">
                    <a:solidFill>
                      <a:schemeClr val="bg1">
                        <a:lumMod val="10000"/>
                      </a:schemeClr>
                    </a:solidFill>
                  </a:rPr>
                  <a:t> </a:t>
                </a:r>
                <a:r>
                  <a:rPr lang="de-DE" sz="2400" b="1" dirty="0" err="1">
                    <a:solidFill>
                      <a:schemeClr val="bg1">
                        <a:lumMod val="10000"/>
                      </a:schemeClr>
                    </a:solidFill>
                  </a:rPr>
                  <a:t>with</a:t>
                </a:r>
                <a:r>
                  <a:rPr lang="de-DE" sz="2400" b="1" dirty="0">
                    <a:solidFill>
                      <a:schemeClr val="bg1">
                        <a:lumMod val="10000"/>
                      </a:schemeClr>
                    </a:solidFill>
                  </a:rPr>
                  <a:t> </a:t>
                </a:r>
                <a:r>
                  <a:rPr lang="de-DE" sz="2400" b="1" dirty="0" err="1">
                    <a:solidFill>
                      <a:schemeClr val="bg1">
                        <a:lumMod val="10000"/>
                      </a:schemeClr>
                    </a:solidFill>
                  </a:rPr>
                  <a:t>reality</a:t>
                </a:r>
                <a:endParaRPr lang="de-DE" sz="2400" b="1" dirty="0">
                  <a:solidFill>
                    <a:schemeClr val="bg1">
                      <a:lumMod val="10000"/>
                    </a:schemeClr>
                  </a:solidFill>
                </a:endParaRPr>
              </a:p>
              <a:p>
                <a:pPr marL="342900" lvl="1" indent="-342900">
                  <a:buFont typeface="Arial" panose="020B0604020202020204" pitchFamily="34" charset="0"/>
                  <a:buChar char="•"/>
                </a:pPr>
                <a:r>
                  <a:rPr lang="de-DE" dirty="0">
                    <a:solidFill>
                      <a:schemeClr val="bg1">
                        <a:lumMod val="10000"/>
                      </a:schemeClr>
                    </a:solidFill>
                  </a:rPr>
                  <a:t>Mathematically</a:t>
                </a:r>
                <a14:m>
                  <m:oMath xmlns:m="http://schemas.openxmlformats.org/officeDocument/2006/math">
                    <m:r>
                      <a:rPr lang="de-DE" b="0" i="0" smtClean="0">
                        <a:solidFill>
                          <a:schemeClr val="bg1">
                            <a:lumMod val="10000"/>
                          </a:schemeClr>
                        </a:solidFill>
                        <a:latin typeface="Cambria Math" panose="02040503050406030204" pitchFamily="18" charset="0"/>
                      </a:rPr>
                      <m:t> </m:t>
                    </m:r>
                    <m:f>
                      <m:fPr>
                        <m:ctrlPr>
                          <a:rPr lang="de-DE" i="1" smtClean="0">
                            <a:solidFill>
                              <a:schemeClr val="bg1">
                                <a:lumMod val="10000"/>
                              </a:schemeClr>
                            </a:solidFill>
                            <a:latin typeface="Cambria Math" panose="02040503050406030204" pitchFamily="18" charset="0"/>
                          </a:rPr>
                        </m:ctrlPr>
                      </m:fPr>
                      <m:num>
                        <m:r>
                          <a:rPr lang="de-DE" b="0" i="1" smtClean="0">
                            <a:solidFill>
                              <a:schemeClr val="bg1">
                                <a:lumMod val="10000"/>
                              </a:schemeClr>
                            </a:solidFill>
                            <a:latin typeface="Cambria Math" panose="02040503050406030204" pitchFamily="18" charset="0"/>
                          </a:rPr>
                          <m:t>1</m:t>
                        </m:r>
                      </m:num>
                      <m:den>
                        <m:r>
                          <a:rPr lang="de-DE" b="0" i="1" smtClean="0">
                            <a:solidFill>
                              <a:schemeClr val="bg1">
                                <a:lumMod val="10000"/>
                              </a:schemeClr>
                            </a:solidFill>
                            <a:latin typeface="Cambria Math" panose="02040503050406030204" pitchFamily="18" charset="0"/>
                          </a:rPr>
                          <m:t>2</m:t>
                        </m:r>
                      </m:den>
                    </m:f>
                    <m:r>
                      <a:rPr lang="de-DE" b="0" i="1" smtClean="0">
                        <a:solidFill>
                          <a:schemeClr val="bg1">
                            <a:lumMod val="10000"/>
                          </a:schemeClr>
                        </a:solidFill>
                        <a:latin typeface="Cambria Math" panose="02040503050406030204" pitchFamily="18" charset="0"/>
                      </a:rPr>
                      <m:t>=</m:t>
                    </m:r>
                    <m:f>
                      <m:fPr>
                        <m:ctrlPr>
                          <a:rPr lang="de-DE" b="0" i="1" smtClean="0">
                            <a:solidFill>
                              <a:schemeClr val="bg1">
                                <a:lumMod val="10000"/>
                              </a:schemeClr>
                            </a:solidFill>
                            <a:latin typeface="Cambria Math" panose="02040503050406030204" pitchFamily="18" charset="0"/>
                          </a:rPr>
                        </m:ctrlPr>
                      </m:fPr>
                      <m:num>
                        <m:r>
                          <a:rPr lang="de-DE" b="0" i="1" smtClean="0">
                            <a:solidFill>
                              <a:schemeClr val="bg1">
                                <a:lumMod val="10000"/>
                              </a:schemeClr>
                            </a:solidFill>
                            <a:latin typeface="Cambria Math" panose="02040503050406030204" pitchFamily="18" charset="0"/>
                          </a:rPr>
                          <m:t>1.000</m:t>
                        </m:r>
                      </m:num>
                      <m:den>
                        <m:r>
                          <a:rPr lang="de-DE" b="0" i="1" smtClean="0">
                            <a:solidFill>
                              <a:schemeClr val="bg1">
                                <a:lumMod val="10000"/>
                              </a:schemeClr>
                            </a:solidFill>
                            <a:latin typeface="Cambria Math" panose="02040503050406030204" pitchFamily="18" charset="0"/>
                          </a:rPr>
                          <m:t>2.000</m:t>
                        </m:r>
                      </m:den>
                    </m:f>
                    <m:r>
                      <a:rPr lang="de-DE" i="1">
                        <a:solidFill>
                          <a:schemeClr val="bg1">
                            <a:lumMod val="10000"/>
                          </a:schemeClr>
                        </a:solidFill>
                        <a:latin typeface="Cambria Math" panose="02040503050406030204" pitchFamily="18" charset="0"/>
                      </a:rPr>
                      <m:t>=</m:t>
                    </m:r>
                    <m:f>
                      <m:fPr>
                        <m:ctrlPr>
                          <a:rPr lang="de-DE" i="1">
                            <a:solidFill>
                              <a:schemeClr val="bg1">
                                <a:lumMod val="10000"/>
                              </a:schemeClr>
                            </a:solidFill>
                            <a:latin typeface="Cambria Math" panose="02040503050406030204" pitchFamily="18" charset="0"/>
                          </a:rPr>
                        </m:ctrlPr>
                      </m:fPr>
                      <m:num>
                        <m:r>
                          <a:rPr lang="de-DE" i="1">
                            <a:solidFill>
                              <a:schemeClr val="bg1">
                                <a:lumMod val="10000"/>
                              </a:schemeClr>
                            </a:solidFill>
                            <a:latin typeface="Cambria Math" panose="02040503050406030204" pitchFamily="18" charset="0"/>
                          </a:rPr>
                          <m:t>1</m:t>
                        </m:r>
                        <m:r>
                          <a:rPr lang="de-DE" b="0" i="1" smtClean="0">
                            <a:solidFill>
                              <a:schemeClr val="bg1">
                                <a:lumMod val="10000"/>
                              </a:schemeClr>
                            </a:solidFill>
                            <a:latin typeface="Cambria Math" panose="02040503050406030204" pitchFamily="18" charset="0"/>
                          </a:rPr>
                          <m:t>.</m:t>
                        </m:r>
                        <m:r>
                          <a:rPr lang="de-DE" i="1">
                            <a:solidFill>
                              <a:schemeClr val="bg1">
                                <a:lumMod val="10000"/>
                              </a:schemeClr>
                            </a:solidFill>
                            <a:latin typeface="Cambria Math" panose="02040503050406030204" pitchFamily="18" charset="0"/>
                          </a:rPr>
                          <m:t>000</m:t>
                        </m:r>
                        <m:r>
                          <a:rPr lang="de-DE" b="0" i="1" smtClean="0">
                            <a:solidFill>
                              <a:schemeClr val="bg1">
                                <a:lumMod val="10000"/>
                              </a:schemeClr>
                            </a:solidFill>
                            <a:latin typeface="Cambria Math" panose="02040503050406030204" pitchFamily="18" charset="0"/>
                          </a:rPr>
                          <m:t>.000</m:t>
                        </m:r>
                      </m:num>
                      <m:den>
                        <m:r>
                          <a:rPr lang="de-DE" i="1">
                            <a:solidFill>
                              <a:schemeClr val="bg1">
                                <a:lumMod val="10000"/>
                              </a:schemeClr>
                            </a:solidFill>
                            <a:latin typeface="Cambria Math" panose="02040503050406030204" pitchFamily="18" charset="0"/>
                          </a:rPr>
                          <m:t>2</m:t>
                        </m:r>
                        <m:r>
                          <a:rPr lang="de-DE" b="0" i="1" smtClean="0">
                            <a:solidFill>
                              <a:schemeClr val="bg1">
                                <a:lumMod val="10000"/>
                              </a:schemeClr>
                            </a:solidFill>
                            <a:latin typeface="Cambria Math" panose="02040503050406030204" pitchFamily="18" charset="0"/>
                          </a:rPr>
                          <m:t>.</m:t>
                        </m:r>
                        <m:r>
                          <a:rPr lang="de-DE" i="1">
                            <a:solidFill>
                              <a:schemeClr val="bg1">
                                <a:lumMod val="10000"/>
                              </a:schemeClr>
                            </a:solidFill>
                            <a:latin typeface="Cambria Math" panose="02040503050406030204" pitchFamily="18" charset="0"/>
                          </a:rPr>
                          <m:t>000</m:t>
                        </m:r>
                        <m:r>
                          <a:rPr lang="de-DE" b="0" i="1" smtClean="0">
                            <a:solidFill>
                              <a:schemeClr val="bg1">
                                <a:lumMod val="10000"/>
                              </a:schemeClr>
                            </a:solidFill>
                            <a:latin typeface="Cambria Math" panose="02040503050406030204" pitchFamily="18" charset="0"/>
                          </a:rPr>
                          <m:t>.000</m:t>
                        </m:r>
                      </m:den>
                    </m:f>
                  </m:oMath>
                </a14:m>
                <a:endParaRPr lang="de-DE" dirty="0">
                  <a:solidFill>
                    <a:schemeClr val="bg1">
                      <a:lumMod val="10000"/>
                    </a:schemeClr>
                  </a:solidFill>
                </a:endParaRPr>
              </a:p>
              <a:p>
                <a:pPr marL="342900" lvl="1" indent="-342900">
                  <a:buFont typeface="Arial" panose="020B0604020202020204" pitchFamily="34" charset="0"/>
                  <a:buChar char="•"/>
                </a:pPr>
                <a:r>
                  <a:rPr lang="de-DE" dirty="0">
                    <a:solidFill>
                      <a:schemeClr val="bg1">
                        <a:lumMod val="10000"/>
                      </a:schemeClr>
                    </a:solidFill>
                  </a:rPr>
                  <a:t>In </a:t>
                </a:r>
                <a:r>
                  <a:rPr lang="de-DE" dirty="0" err="1">
                    <a:solidFill>
                      <a:schemeClr val="bg1">
                        <a:lumMod val="10000"/>
                      </a:schemeClr>
                    </a:solidFill>
                  </a:rPr>
                  <a:t>reality</a:t>
                </a:r>
                <a:r>
                  <a:rPr lang="de-DE" dirty="0">
                    <a:solidFill>
                      <a:schemeClr val="bg1">
                        <a:lumMod val="10000"/>
                      </a:schemeClr>
                    </a:solidFill>
                  </a:rPr>
                  <a:t>, half a </a:t>
                </a:r>
                <a:r>
                  <a:rPr lang="de-DE" dirty="0" err="1">
                    <a:solidFill>
                      <a:schemeClr val="bg1">
                        <a:lumMod val="10000"/>
                      </a:schemeClr>
                    </a:solidFill>
                  </a:rPr>
                  <a:t>loaf</a:t>
                </a:r>
                <a:r>
                  <a:rPr lang="de-DE" dirty="0">
                    <a:solidFill>
                      <a:schemeClr val="bg1">
                        <a:lumMod val="10000"/>
                      </a:schemeClr>
                    </a:solidFill>
                  </a:rPr>
                  <a:t> of </a:t>
                </a:r>
                <a:r>
                  <a:rPr lang="de-DE" dirty="0" err="1">
                    <a:solidFill>
                      <a:schemeClr val="bg1">
                        <a:lumMod val="10000"/>
                      </a:schemeClr>
                    </a:solidFill>
                  </a:rPr>
                  <a:t>bread</a:t>
                </a:r>
                <a:r>
                  <a:rPr lang="de-DE" dirty="0">
                    <a:solidFill>
                      <a:schemeClr val="bg1">
                        <a:lumMod val="10000"/>
                      </a:schemeClr>
                    </a:solidFill>
                  </a:rPr>
                  <a:t> </a:t>
                </a:r>
                <a:r>
                  <a:rPr lang="de-DE" dirty="0" err="1">
                    <a:solidFill>
                      <a:schemeClr val="bg1">
                        <a:lumMod val="10000"/>
                      </a:schemeClr>
                    </a:solidFill>
                  </a:rPr>
                  <a:t>is</a:t>
                </a:r>
                <a:r>
                  <a:rPr lang="de-DE" dirty="0">
                    <a:solidFill>
                      <a:schemeClr val="bg1">
                        <a:lumMod val="10000"/>
                      </a:schemeClr>
                    </a:solidFill>
                  </a:rPr>
                  <a:t> different </a:t>
                </a:r>
                <a:r>
                  <a:rPr lang="de-DE" dirty="0" err="1">
                    <a:solidFill>
                      <a:schemeClr val="bg1">
                        <a:lumMod val="10000"/>
                      </a:schemeClr>
                    </a:solidFill>
                  </a:rPr>
                  <a:t>from</a:t>
                </a:r>
                <a:r>
                  <a:rPr lang="de-DE" dirty="0">
                    <a:solidFill>
                      <a:schemeClr val="bg1">
                        <a:lumMod val="10000"/>
                      </a:schemeClr>
                    </a:solidFill>
                  </a:rPr>
                  <a:t> a </a:t>
                </a:r>
                <a:r>
                  <a:rPr lang="de-DE" dirty="0" err="1">
                    <a:solidFill>
                      <a:schemeClr val="bg1">
                        <a:lumMod val="10000"/>
                      </a:schemeClr>
                    </a:solidFill>
                  </a:rPr>
                  <a:t>thousand</a:t>
                </a:r>
                <a:r>
                  <a:rPr lang="de-DE" dirty="0">
                    <a:solidFill>
                      <a:schemeClr val="bg1">
                        <a:lumMod val="10000"/>
                      </a:schemeClr>
                    </a:solidFill>
                  </a:rPr>
                  <a:t> </a:t>
                </a:r>
                <a:r>
                  <a:rPr lang="de-DE" dirty="0" err="1">
                    <a:solidFill>
                      <a:schemeClr val="bg1">
                        <a:lumMod val="10000"/>
                      </a:schemeClr>
                    </a:solidFill>
                  </a:rPr>
                  <a:t>two-thousands</a:t>
                </a:r>
                <a:r>
                  <a:rPr lang="de-DE" dirty="0">
                    <a:solidFill>
                      <a:schemeClr val="bg1">
                        <a:lumMod val="10000"/>
                      </a:schemeClr>
                    </a:solidFill>
                  </a:rPr>
                  <a:t> </a:t>
                </a:r>
                <a:r>
                  <a:rPr lang="de-DE" dirty="0" err="1">
                    <a:solidFill>
                      <a:schemeClr val="bg1">
                        <a:lumMod val="10000"/>
                      </a:schemeClr>
                    </a:solidFill>
                  </a:rPr>
                  <a:t>or</a:t>
                </a:r>
                <a:r>
                  <a:rPr lang="de-DE" dirty="0">
                    <a:solidFill>
                      <a:schemeClr val="bg1">
                        <a:lumMod val="10000"/>
                      </a:schemeClr>
                    </a:solidFill>
                  </a:rPr>
                  <a:t> a </a:t>
                </a:r>
                <a:r>
                  <a:rPr lang="de-DE" dirty="0" err="1">
                    <a:solidFill>
                      <a:schemeClr val="bg1">
                        <a:lumMod val="10000"/>
                      </a:schemeClr>
                    </a:solidFill>
                  </a:rPr>
                  <a:t>million</a:t>
                </a:r>
                <a:r>
                  <a:rPr lang="de-DE" dirty="0">
                    <a:solidFill>
                      <a:schemeClr val="bg1">
                        <a:lumMod val="10000"/>
                      </a:schemeClr>
                    </a:solidFill>
                  </a:rPr>
                  <a:t> </a:t>
                </a:r>
                <a:r>
                  <a:rPr lang="de-DE" dirty="0" err="1">
                    <a:solidFill>
                      <a:schemeClr val="bg1">
                        <a:lumMod val="10000"/>
                      </a:schemeClr>
                    </a:solidFill>
                  </a:rPr>
                  <a:t>two-millionths</a:t>
                </a:r>
                <a:r>
                  <a:rPr lang="de-DE" dirty="0">
                    <a:solidFill>
                      <a:schemeClr val="bg1">
                        <a:lumMod val="10000"/>
                      </a:schemeClr>
                    </a:solidFill>
                  </a:rPr>
                  <a:t> of a </a:t>
                </a:r>
                <a:r>
                  <a:rPr lang="de-DE" dirty="0" err="1">
                    <a:solidFill>
                      <a:schemeClr val="bg1">
                        <a:lumMod val="10000"/>
                      </a:schemeClr>
                    </a:solidFill>
                  </a:rPr>
                  <a:t>loaf</a:t>
                </a:r>
                <a:r>
                  <a:rPr lang="de-DE" dirty="0">
                    <a:solidFill>
                      <a:schemeClr val="bg1">
                        <a:lumMod val="10000"/>
                      </a:schemeClr>
                    </a:solidFill>
                  </a:rPr>
                  <a:t> of </a:t>
                </a:r>
                <a:r>
                  <a:rPr lang="de-DE" dirty="0" err="1">
                    <a:solidFill>
                      <a:schemeClr val="bg1">
                        <a:lumMod val="10000"/>
                      </a:schemeClr>
                    </a:solidFill>
                  </a:rPr>
                  <a:t>bread</a:t>
                </a:r>
                <a:endParaRPr lang="de-DE" dirty="0">
                  <a:solidFill>
                    <a:schemeClr val="bg1">
                      <a:lumMod val="10000"/>
                    </a:schemeClr>
                  </a:solidFill>
                </a:endParaRPr>
              </a:p>
              <a:p>
                <a:pPr marL="0" indent="0">
                  <a:buNone/>
                </a:pPr>
                <a:r>
                  <a:rPr lang="de-DE" sz="2400" b="1" dirty="0" err="1">
                    <a:solidFill>
                      <a:schemeClr val="bg1">
                        <a:lumMod val="10000"/>
                      </a:schemeClr>
                    </a:solidFill>
                  </a:rPr>
                  <a:t>Clarification</a:t>
                </a:r>
                <a:endParaRPr lang="de-DE" sz="2400" b="1" dirty="0">
                  <a:solidFill>
                    <a:schemeClr val="bg1">
                      <a:lumMod val="10000"/>
                    </a:schemeClr>
                  </a:solidFill>
                </a:endParaRPr>
              </a:p>
              <a:p>
                <a:pPr marL="342900" lvl="1" indent="-342900">
                  <a:buFont typeface="Arial" panose="020B0604020202020204" pitchFamily="34" charset="0"/>
                  <a:buChar char="•"/>
                </a:pPr>
                <a:r>
                  <a:rPr lang="de-DE" dirty="0" err="1">
                    <a:solidFill>
                      <a:schemeClr val="bg1">
                        <a:lumMod val="10000"/>
                      </a:schemeClr>
                    </a:solidFill>
                  </a:rPr>
                  <a:t>Inner</a:t>
                </a:r>
                <a:r>
                  <a:rPr lang="de-DE" dirty="0">
                    <a:solidFill>
                      <a:schemeClr val="bg1">
                        <a:lumMod val="10000"/>
                      </a:schemeClr>
                    </a:solidFill>
                  </a:rPr>
                  <a:t> </a:t>
                </a:r>
                <a:r>
                  <a:rPr lang="de-DE" dirty="0" err="1">
                    <a:solidFill>
                      <a:schemeClr val="bg1">
                        <a:lumMod val="10000"/>
                      </a:schemeClr>
                    </a:solidFill>
                  </a:rPr>
                  <a:t>mathematical</a:t>
                </a:r>
                <a:r>
                  <a:rPr lang="de-DE" dirty="0">
                    <a:solidFill>
                      <a:schemeClr val="bg1">
                        <a:lumMod val="10000"/>
                      </a:schemeClr>
                    </a:solidFill>
                  </a:rPr>
                  <a:t> </a:t>
                </a:r>
                <a:r>
                  <a:rPr lang="de-DE" dirty="0" err="1">
                    <a:solidFill>
                      <a:schemeClr val="bg1">
                        <a:lumMod val="10000"/>
                      </a:schemeClr>
                    </a:solidFill>
                  </a:rPr>
                  <a:t>world</a:t>
                </a:r>
                <a:r>
                  <a:rPr lang="de-DE" dirty="0">
                    <a:solidFill>
                      <a:schemeClr val="bg1">
                        <a:lumMod val="10000"/>
                      </a:schemeClr>
                    </a:solidFill>
                  </a:rPr>
                  <a:t> </a:t>
                </a:r>
                <a:r>
                  <a:rPr lang="de-DE" dirty="0" err="1">
                    <a:solidFill>
                      <a:schemeClr val="bg1">
                        <a:lumMod val="10000"/>
                      </a:schemeClr>
                    </a:solidFill>
                  </a:rPr>
                  <a:t>has</a:t>
                </a:r>
                <a:r>
                  <a:rPr lang="de-DE" dirty="0">
                    <a:solidFill>
                      <a:schemeClr val="bg1">
                        <a:lumMod val="10000"/>
                      </a:schemeClr>
                    </a:solidFill>
                  </a:rPr>
                  <a:t> </a:t>
                </a:r>
                <a:r>
                  <a:rPr lang="de-DE" dirty="0" err="1">
                    <a:solidFill>
                      <a:schemeClr val="bg1">
                        <a:lumMod val="10000"/>
                      </a:schemeClr>
                    </a:solidFill>
                  </a:rPr>
                  <a:t>its</a:t>
                </a:r>
                <a:r>
                  <a:rPr lang="de-DE" dirty="0">
                    <a:solidFill>
                      <a:schemeClr val="bg1">
                        <a:lumMod val="10000"/>
                      </a:schemeClr>
                    </a:solidFill>
                  </a:rPr>
                  <a:t> </a:t>
                </a:r>
                <a:r>
                  <a:rPr lang="de-DE" dirty="0" err="1">
                    <a:solidFill>
                      <a:schemeClr val="bg1">
                        <a:lumMod val="10000"/>
                      </a:schemeClr>
                    </a:solidFill>
                  </a:rPr>
                  <a:t>truth</a:t>
                </a:r>
                <a:endParaRPr lang="de-DE" dirty="0">
                  <a:solidFill>
                    <a:schemeClr val="bg1">
                      <a:lumMod val="10000"/>
                    </a:schemeClr>
                  </a:solidFill>
                </a:endParaRPr>
              </a:p>
              <a:p>
                <a:pPr marL="342900" lvl="1" indent="-342900">
                  <a:buFont typeface="Arial" panose="020B0604020202020204" pitchFamily="34" charset="0"/>
                  <a:buChar char="•"/>
                </a:pPr>
                <a:r>
                  <a:rPr lang="de-DE" dirty="0">
                    <a:solidFill>
                      <a:schemeClr val="bg1">
                        <a:lumMod val="10000"/>
                      </a:schemeClr>
                    </a:solidFill>
                  </a:rPr>
                  <a:t>Extra-</a:t>
                </a:r>
                <a:r>
                  <a:rPr lang="de-DE" dirty="0" err="1">
                    <a:solidFill>
                      <a:schemeClr val="bg1">
                        <a:lumMod val="10000"/>
                      </a:schemeClr>
                    </a:solidFill>
                  </a:rPr>
                  <a:t>mathematical</a:t>
                </a:r>
                <a:r>
                  <a:rPr lang="de-DE" dirty="0">
                    <a:solidFill>
                      <a:schemeClr val="bg1">
                        <a:lumMod val="10000"/>
                      </a:schemeClr>
                    </a:solidFill>
                  </a:rPr>
                  <a:t> </a:t>
                </a:r>
                <a:r>
                  <a:rPr lang="de-DE" dirty="0" err="1">
                    <a:solidFill>
                      <a:schemeClr val="bg1">
                        <a:lumMod val="10000"/>
                      </a:schemeClr>
                    </a:solidFill>
                  </a:rPr>
                  <a:t>world</a:t>
                </a:r>
                <a:r>
                  <a:rPr lang="de-DE" dirty="0">
                    <a:solidFill>
                      <a:schemeClr val="bg1">
                        <a:lumMod val="10000"/>
                      </a:schemeClr>
                    </a:solidFill>
                  </a:rPr>
                  <a:t> </a:t>
                </a:r>
                <a:r>
                  <a:rPr lang="de-DE" dirty="0" err="1">
                    <a:solidFill>
                      <a:schemeClr val="bg1">
                        <a:lumMod val="10000"/>
                      </a:schemeClr>
                    </a:solidFill>
                  </a:rPr>
                  <a:t>has</a:t>
                </a:r>
                <a:r>
                  <a:rPr lang="de-DE" dirty="0">
                    <a:solidFill>
                      <a:schemeClr val="bg1">
                        <a:lumMod val="10000"/>
                      </a:schemeClr>
                    </a:solidFill>
                  </a:rPr>
                  <a:t> </a:t>
                </a:r>
                <a:r>
                  <a:rPr lang="de-DE" dirty="0" err="1">
                    <a:solidFill>
                      <a:schemeClr val="bg1">
                        <a:lumMod val="10000"/>
                      </a:schemeClr>
                    </a:solidFill>
                  </a:rPr>
                  <a:t>its</a:t>
                </a:r>
                <a:r>
                  <a:rPr lang="de-DE" dirty="0">
                    <a:solidFill>
                      <a:schemeClr val="bg1">
                        <a:lumMod val="10000"/>
                      </a:schemeClr>
                    </a:solidFill>
                  </a:rPr>
                  <a:t> (</a:t>
                </a:r>
                <a:r>
                  <a:rPr lang="de-DE" dirty="0" err="1">
                    <a:solidFill>
                      <a:schemeClr val="bg1">
                        <a:lumMod val="10000"/>
                      </a:schemeClr>
                    </a:solidFill>
                  </a:rPr>
                  <a:t>often</a:t>
                </a:r>
                <a:r>
                  <a:rPr lang="de-DE" dirty="0">
                    <a:solidFill>
                      <a:schemeClr val="bg1">
                        <a:lumMod val="10000"/>
                      </a:schemeClr>
                    </a:solidFill>
                  </a:rPr>
                  <a:t> different) </a:t>
                </a:r>
                <a:r>
                  <a:rPr lang="de-DE" dirty="0" err="1">
                    <a:solidFill>
                      <a:schemeClr val="bg1">
                        <a:lumMod val="10000"/>
                      </a:schemeClr>
                    </a:solidFill>
                  </a:rPr>
                  <a:t>truth</a:t>
                </a:r>
                <a:endParaRPr lang="de-DE" dirty="0">
                  <a:solidFill>
                    <a:schemeClr val="bg1">
                      <a:lumMod val="10000"/>
                    </a:schemeClr>
                  </a:solidFill>
                </a:endParaRPr>
              </a:p>
              <a:p>
                <a:pPr marL="342900" lvl="1" indent="-342900">
                  <a:buFont typeface="Arial" panose="020B0604020202020204" pitchFamily="34" charset="0"/>
                  <a:buChar char="•"/>
                </a:pPr>
                <a:r>
                  <a:rPr lang="de-DE" dirty="0" err="1">
                    <a:solidFill>
                      <a:schemeClr val="bg1">
                        <a:lumMod val="10000"/>
                      </a:schemeClr>
                    </a:solidFill>
                  </a:rPr>
                  <a:t>Whether</a:t>
                </a:r>
                <a:r>
                  <a:rPr lang="de-DE" dirty="0">
                    <a:solidFill>
                      <a:schemeClr val="bg1">
                        <a:lumMod val="10000"/>
                      </a:schemeClr>
                    </a:solidFill>
                  </a:rPr>
                  <a:t> the </a:t>
                </a:r>
                <a:r>
                  <a:rPr lang="de-DE" dirty="0" err="1">
                    <a:solidFill>
                      <a:schemeClr val="bg1">
                        <a:lumMod val="10000"/>
                      </a:schemeClr>
                    </a:solidFill>
                  </a:rPr>
                  <a:t>two</a:t>
                </a:r>
                <a:r>
                  <a:rPr lang="de-DE" dirty="0">
                    <a:solidFill>
                      <a:schemeClr val="bg1">
                        <a:lumMod val="10000"/>
                      </a:schemeClr>
                    </a:solidFill>
                  </a:rPr>
                  <a:t> fit </a:t>
                </a:r>
                <a:r>
                  <a:rPr lang="de-DE" dirty="0" err="1">
                    <a:solidFill>
                      <a:schemeClr val="bg1">
                        <a:lumMod val="10000"/>
                      </a:schemeClr>
                    </a:solidFill>
                  </a:rPr>
                  <a:t>together</a:t>
                </a:r>
                <a:r>
                  <a:rPr lang="de-DE" dirty="0">
                    <a:solidFill>
                      <a:schemeClr val="bg1">
                        <a:lumMod val="10000"/>
                      </a:schemeClr>
                    </a:solidFill>
                  </a:rPr>
                  <a:t> </a:t>
                </a:r>
                <a:r>
                  <a:rPr lang="de-DE" dirty="0" err="1">
                    <a:solidFill>
                      <a:schemeClr val="bg1">
                        <a:lumMod val="10000"/>
                      </a:schemeClr>
                    </a:solidFill>
                  </a:rPr>
                  <a:t>is</a:t>
                </a:r>
                <a:r>
                  <a:rPr lang="de-DE" dirty="0">
                    <a:solidFill>
                      <a:schemeClr val="bg1">
                        <a:lumMod val="10000"/>
                      </a:schemeClr>
                    </a:solidFill>
                  </a:rPr>
                  <a:t> a </a:t>
                </a:r>
                <a:r>
                  <a:rPr lang="de-DE" dirty="0" err="1">
                    <a:solidFill>
                      <a:schemeClr val="bg1">
                        <a:lumMod val="10000"/>
                      </a:schemeClr>
                    </a:solidFill>
                  </a:rPr>
                  <a:t>question</a:t>
                </a:r>
                <a:r>
                  <a:rPr lang="de-DE" dirty="0">
                    <a:solidFill>
                      <a:schemeClr val="bg1">
                        <a:lumMod val="10000"/>
                      </a:schemeClr>
                    </a:solidFill>
                  </a:rPr>
                  <a:t> of </a:t>
                </a:r>
                <a:r>
                  <a:rPr lang="de-DE" dirty="0" err="1">
                    <a:solidFill>
                      <a:schemeClr val="bg1">
                        <a:lumMod val="10000"/>
                      </a:schemeClr>
                    </a:solidFill>
                  </a:rPr>
                  <a:t>expedient</a:t>
                </a:r>
                <a:r>
                  <a:rPr lang="de-DE" dirty="0">
                    <a:solidFill>
                      <a:schemeClr val="bg1">
                        <a:lumMod val="10000"/>
                      </a:schemeClr>
                    </a:solidFill>
                  </a:rPr>
                  <a:t> </a:t>
                </a:r>
                <a:r>
                  <a:rPr lang="de-DE" dirty="0" err="1">
                    <a:solidFill>
                      <a:schemeClr val="bg1">
                        <a:lumMod val="10000"/>
                      </a:schemeClr>
                    </a:solidFill>
                  </a:rPr>
                  <a:t>modelling</a:t>
                </a:r>
                <a:endParaRPr lang="de-DE" dirty="0">
                  <a:solidFill>
                    <a:schemeClr val="bg1">
                      <a:lumMod val="10000"/>
                    </a:schemeClr>
                  </a:solidFill>
                </a:endParaRPr>
              </a:p>
              <a:p>
                <a:pPr marL="0" indent="0">
                  <a:buNone/>
                </a:pPr>
                <a:r>
                  <a:rPr lang="de-DE" sz="2400" b="1" dirty="0">
                    <a:solidFill>
                      <a:schemeClr val="bg1">
                        <a:lumMod val="10000"/>
                      </a:schemeClr>
                    </a:solidFill>
                  </a:rPr>
                  <a:t>The </a:t>
                </a:r>
                <a:r>
                  <a:rPr lang="de-DE" sz="2400" b="1" dirty="0" err="1">
                    <a:solidFill>
                      <a:schemeClr val="bg1">
                        <a:lumMod val="10000"/>
                      </a:schemeClr>
                    </a:solidFill>
                  </a:rPr>
                  <a:t>clear</a:t>
                </a:r>
                <a:r>
                  <a:rPr lang="de-DE" sz="2400" b="1" dirty="0">
                    <a:solidFill>
                      <a:schemeClr val="bg1">
                        <a:lumMod val="10000"/>
                      </a:schemeClr>
                    </a:solidFill>
                  </a:rPr>
                  <a:t> </a:t>
                </a:r>
                <a:r>
                  <a:rPr lang="de-DE" sz="2400" b="1" dirty="0" err="1">
                    <a:solidFill>
                      <a:schemeClr val="bg1">
                        <a:lumMod val="10000"/>
                      </a:schemeClr>
                    </a:solidFill>
                  </a:rPr>
                  <a:t>separation</a:t>
                </a:r>
                <a:r>
                  <a:rPr lang="de-DE" sz="2400" b="1" dirty="0">
                    <a:solidFill>
                      <a:schemeClr val="bg1">
                        <a:lumMod val="10000"/>
                      </a:schemeClr>
                    </a:solidFill>
                  </a:rPr>
                  <a:t> of </a:t>
                </a:r>
                <a:r>
                  <a:rPr lang="de-DE" sz="2400" b="1" dirty="0" err="1">
                    <a:solidFill>
                      <a:schemeClr val="bg1">
                        <a:lumMod val="10000"/>
                      </a:schemeClr>
                    </a:solidFill>
                  </a:rPr>
                  <a:t>reality</a:t>
                </a:r>
                <a:r>
                  <a:rPr lang="de-DE" sz="2400" b="1" dirty="0">
                    <a:solidFill>
                      <a:schemeClr val="bg1">
                        <a:lumMod val="10000"/>
                      </a:schemeClr>
                    </a:solidFill>
                  </a:rPr>
                  <a:t> and </a:t>
                </a:r>
                <a:r>
                  <a:rPr lang="de-DE" sz="2400" b="1" dirty="0" err="1">
                    <a:solidFill>
                      <a:schemeClr val="bg1">
                        <a:lumMod val="10000"/>
                      </a:schemeClr>
                    </a:solidFill>
                  </a:rPr>
                  <a:t>mathematical</a:t>
                </a:r>
                <a:r>
                  <a:rPr lang="de-DE" sz="2400" b="1" dirty="0">
                    <a:solidFill>
                      <a:schemeClr val="bg1">
                        <a:lumMod val="10000"/>
                      </a:schemeClr>
                    </a:solidFill>
                  </a:rPr>
                  <a:t> model </a:t>
                </a:r>
                <a:r>
                  <a:rPr lang="de-DE" sz="2400" b="1" dirty="0" err="1">
                    <a:solidFill>
                      <a:schemeClr val="bg1">
                        <a:lumMod val="10000"/>
                      </a:schemeClr>
                    </a:solidFill>
                  </a:rPr>
                  <a:t>allows</a:t>
                </a:r>
                <a:r>
                  <a:rPr lang="de-DE" sz="2400" b="1" dirty="0">
                    <a:solidFill>
                      <a:schemeClr val="bg1">
                        <a:lumMod val="10000"/>
                      </a:schemeClr>
                    </a:solidFill>
                  </a:rPr>
                  <a:t> clean (honest) </a:t>
                </a:r>
                <a:r>
                  <a:rPr lang="de-DE" sz="2400" b="1" dirty="0" err="1">
                    <a:solidFill>
                      <a:schemeClr val="bg1">
                        <a:lumMod val="10000"/>
                      </a:schemeClr>
                    </a:solidFill>
                  </a:rPr>
                  <a:t>work</a:t>
                </a:r>
                <a:r>
                  <a:rPr lang="de-DE" sz="2400" b="1" dirty="0">
                    <a:solidFill>
                      <a:schemeClr val="bg1">
                        <a:lumMod val="10000"/>
                      </a:schemeClr>
                    </a:solidFill>
                  </a:rPr>
                  <a:t> in </a:t>
                </a:r>
                <a:r>
                  <a:rPr lang="de-DE" sz="2400" b="1" dirty="0" err="1">
                    <a:solidFill>
                      <a:schemeClr val="bg1">
                        <a:lumMod val="10000"/>
                      </a:schemeClr>
                    </a:solidFill>
                  </a:rPr>
                  <a:t>both</a:t>
                </a:r>
                <a:r>
                  <a:rPr lang="de-DE" sz="2400" b="1" dirty="0">
                    <a:solidFill>
                      <a:schemeClr val="bg1">
                        <a:lumMod val="10000"/>
                      </a:schemeClr>
                    </a:solidFill>
                  </a:rPr>
                  <a:t> </a:t>
                </a:r>
                <a:r>
                  <a:rPr lang="de-DE" sz="2400" b="1" dirty="0" err="1">
                    <a:solidFill>
                      <a:schemeClr val="bg1">
                        <a:lumMod val="10000"/>
                      </a:schemeClr>
                    </a:solidFill>
                  </a:rPr>
                  <a:t>parts</a:t>
                </a:r>
                <a:endParaRPr lang="de-DE" sz="2400" b="1" dirty="0">
                  <a:solidFill>
                    <a:schemeClr val="bg1">
                      <a:lumMod val="10000"/>
                    </a:schemeClr>
                  </a:solidFill>
                </a:endParaRPr>
              </a:p>
            </p:txBody>
          </p:sp>
        </mc:Choice>
        <mc:Fallback xmlns="">
          <p:sp>
            <p:nvSpPr>
              <p:cNvPr id="5" name="Inhaltsplatzhalter 4">
                <a:extLst>
                  <a:ext uri="{FF2B5EF4-FFF2-40B4-BE49-F238E27FC236}">
                    <a16:creationId xmlns:a16="http://schemas.microsoft.com/office/drawing/2014/main" id="{EC3AF028-852D-9604-14F6-D1F315BCCC2F}"/>
                  </a:ext>
                </a:extLst>
              </p:cNvPr>
              <p:cNvSpPr>
                <a:spLocks noGrp="1" noRot="1" noChangeAspect="1" noMove="1" noResize="1" noEditPoints="1" noAdjustHandles="1" noChangeArrowheads="1" noChangeShapeType="1" noTextEdit="1"/>
              </p:cNvSpPr>
              <p:nvPr>
                <p:ph idx="1"/>
              </p:nvPr>
            </p:nvSpPr>
            <p:spPr>
              <a:xfrm>
                <a:off x="755786" y="1475045"/>
                <a:ext cx="10515600" cy="4351338"/>
              </a:xfrm>
              <a:blipFill>
                <a:blip r:embed="rId4"/>
                <a:stretch>
                  <a:fillRect l="-928" t="-1961"/>
                </a:stretch>
              </a:blipFill>
            </p:spPr>
            <p:txBody>
              <a:bodyPr/>
              <a:lstStyle/>
              <a:p>
                <a:r>
                  <a:rPr lang="de-DE">
                    <a:noFill/>
                  </a:rPr>
                  <a:t> </a:t>
                </a:r>
              </a:p>
            </p:txBody>
          </p:sp>
        </mc:Fallback>
      </mc:AlternateContent>
      <p:sp>
        <p:nvSpPr>
          <p:cNvPr id="3" name="Titel 1">
            <a:extLst>
              <a:ext uri="{FF2B5EF4-FFF2-40B4-BE49-F238E27FC236}">
                <a16:creationId xmlns:a16="http://schemas.microsoft.com/office/drawing/2014/main" id="{BA594429-CB59-AD48-0D7C-322383E93966}"/>
              </a:ext>
            </a:extLst>
          </p:cNvPr>
          <p:cNvSpPr txBox="1">
            <a:spLocks/>
          </p:cNvSpPr>
          <p:nvPr/>
        </p:nvSpPr>
        <p:spPr>
          <a:xfrm>
            <a:off x="0" y="248478"/>
            <a:ext cx="12192000" cy="648000"/>
          </a:xfrm>
          <a:prstGeom prst="rect">
            <a:avLst/>
          </a:prstGeom>
          <a:solidFill>
            <a:schemeClr val="bg2"/>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lang="de-DE" sz="3600" b="1" dirty="0">
                <a:solidFill>
                  <a:srgbClr val="234BA5"/>
                </a:solidFill>
              </a:rPr>
              <a:t> </a:t>
            </a:r>
            <a:r>
              <a:rPr lang="de-DE" sz="3300" b="1" dirty="0" err="1"/>
              <a:t>Inner</a:t>
            </a:r>
            <a:r>
              <a:rPr lang="de-DE" sz="3300" b="1" dirty="0"/>
              <a:t> and </a:t>
            </a:r>
            <a:r>
              <a:rPr lang="de-DE" sz="3300" b="1" dirty="0" err="1"/>
              <a:t>outer</a:t>
            </a:r>
            <a:r>
              <a:rPr lang="de-DE" sz="3300" b="1" dirty="0"/>
              <a:t> </a:t>
            </a:r>
            <a:r>
              <a:rPr lang="de-DE" sz="3300" b="1" dirty="0" err="1"/>
              <a:t>mathematical</a:t>
            </a:r>
            <a:r>
              <a:rPr lang="de-DE" sz="3300" b="1" dirty="0"/>
              <a:t> </a:t>
            </a:r>
            <a:r>
              <a:rPr lang="de-DE" sz="3300" b="1" dirty="0" err="1"/>
              <a:t>world</a:t>
            </a:r>
            <a:endParaRPr kumimoji="0" lang="de-DE" sz="2100" b="1" i="0" u="none" strike="noStrike" kern="1200" cap="none" spc="0" normalizeH="0" baseline="0" noProof="0" dirty="0">
              <a:ln>
                <a:noFill/>
              </a:ln>
              <a:solidFill>
                <a:srgbClr val="234BA5"/>
              </a:solidFill>
              <a:effectLst/>
              <a:uLnTx/>
              <a:uFillTx/>
              <a:latin typeface="Arial"/>
              <a:ea typeface="+mj-ea"/>
              <a:cs typeface="Arial" panose="020B0604020202020204" pitchFamily="34" charset="0"/>
            </a:endParaRPr>
          </a:p>
        </p:txBody>
      </p:sp>
      <p:pic>
        <p:nvPicPr>
          <p:cNvPr id="4" name="Grafik 3">
            <a:extLst>
              <a:ext uri="{FF2B5EF4-FFF2-40B4-BE49-F238E27FC236}">
                <a16:creationId xmlns:a16="http://schemas.microsoft.com/office/drawing/2014/main" id="{6E16A9C7-865E-652C-16BF-4E34CF7C54B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pic>
        <p:nvPicPr>
          <p:cNvPr id="2" name="Grafik 1">
            <a:extLst>
              <a:ext uri="{FF2B5EF4-FFF2-40B4-BE49-F238E27FC236}">
                <a16:creationId xmlns:a16="http://schemas.microsoft.com/office/drawing/2014/main" id="{5C8F58F2-4A5A-A06D-6259-724CBB66934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646206" y="896478"/>
            <a:ext cx="2047146" cy="1535360"/>
          </a:xfrm>
          <a:prstGeom prst="rect">
            <a:avLst/>
          </a:prstGeom>
        </p:spPr>
      </p:pic>
      <p:pic>
        <p:nvPicPr>
          <p:cNvPr id="7" name="Grafik 6">
            <a:extLst>
              <a:ext uri="{FF2B5EF4-FFF2-40B4-BE49-F238E27FC236}">
                <a16:creationId xmlns:a16="http://schemas.microsoft.com/office/drawing/2014/main" id="{98AF775C-F1AE-988D-E41A-7D2C54A173F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53970" y="2942968"/>
            <a:ext cx="2028399" cy="1541446"/>
          </a:xfrm>
          <a:prstGeom prst="rect">
            <a:avLst/>
          </a:prstGeom>
        </p:spPr>
      </p:pic>
      <p:sp>
        <p:nvSpPr>
          <p:cNvPr id="8" name="Textfeld 7">
            <a:extLst>
              <a:ext uri="{FF2B5EF4-FFF2-40B4-BE49-F238E27FC236}">
                <a16:creationId xmlns:a16="http://schemas.microsoft.com/office/drawing/2014/main" id="{55D739AE-08C4-0019-02C5-EE4FE0C11A80}"/>
              </a:ext>
            </a:extLst>
          </p:cNvPr>
          <p:cNvSpPr txBox="1"/>
          <p:nvPr/>
        </p:nvSpPr>
        <p:spPr>
          <a:xfrm>
            <a:off x="5872163" y="6436838"/>
            <a:ext cx="650156" cy="369332"/>
          </a:xfrm>
          <a:prstGeom prst="rect">
            <a:avLst/>
          </a:prstGeom>
          <a:noFill/>
        </p:spPr>
        <p:txBody>
          <a:bodyPr wrap="square" rtlCol="0">
            <a:spAutoFit/>
          </a:bodyPr>
          <a:lstStyle/>
          <a:p>
            <a:r>
              <a:rPr lang="de-DE" dirty="0">
                <a:solidFill>
                  <a:schemeClr val="bg1"/>
                </a:solidFill>
                <a:latin typeface="+mj-lt"/>
              </a:rPr>
              <a:t>24</a:t>
            </a:r>
          </a:p>
        </p:txBody>
      </p:sp>
    </p:spTree>
    <p:extLst>
      <p:ext uri="{BB962C8B-B14F-4D97-AF65-F5344CB8AC3E}">
        <p14:creationId xmlns:p14="http://schemas.microsoft.com/office/powerpoint/2010/main" val="38567928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Gerader Verbinder 12">
            <a:extLst>
              <a:ext uri="{FF2B5EF4-FFF2-40B4-BE49-F238E27FC236}">
                <a16:creationId xmlns:a16="http://schemas.microsoft.com/office/drawing/2014/main" id="{3D76ED05-8A4C-43D0-7B1D-9B06B2618BDB}"/>
              </a:ext>
            </a:extLst>
          </p:cNvPr>
          <p:cNvCxnSpPr/>
          <p:nvPr/>
        </p:nvCxnSpPr>
        <p:spPr>
          <a:xfrm>
            <a:off x="0" y="5893821"/>
            <a:ext cx="12192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Titel 1">
            <a:extLst>
              <a:ext uri="{FF2B5EF4-FFF2-40B4-BE49-F238E27FC236}">
                <a16:creationId xmlns:a16="http://schemas.microsoft.com/office/drawing/2014/main" id="{D4C067A5-5C12-F50A-C99F-4CB27000095B}"/>
              </a:ext>
            </a:extLst>
          </p:cNvPr>
          <p:cNvSpPr>
            <a:spLocks noGrp="1"/>
          </p:cNvSpPr>
          <p:nvPr>
            <p:ph type="title"/>
          </p:nvPr>
        </p:nvSpPr>
        <p:spPr>
          <a:xfrm>
            <a:off x="0" y="265140"/>
            <a:ext cx="12192000" cy="648000"/>
          </a:xfrm>
          <a:solidFill>
            <a:schemeClr val="bg1"/>
          </a:solidFill>
        </p:spPr>
        <p:txBody>
          <a:bodyPr>
            <a:normAutofit/>
          </a:bodyPr>
          <a:lstStyle/>
          <a:p>
            <a:r>
              <a:rPr lang="de-DE" sz="3600" dirty="0">
                <a:solidFill>
                  <a:srgbClr val="234BA5"/>
                </a:solidFill>
                <a:latin typeface="Arial" panose="020B0604020202020204" pitchFamily="34" charset="0"/>
                <a:cs typeface="Arial" panose="020B0604020202020204" pitchFamily="34" charset="0"/>
              </a:rPr>
              <a:t>	</a:t>
            </a:r>
            <a:endParaRPr lang="de-DE" sz="3600" b="1" dirty="0">
              <a:solidFill>
                <a:srgbClr val="234BA5"/>
              </a:solidFill>
              <a:latin typeface="Arial" panose="020B0604020202020204" pitchFamily="34" charset="0"/>
              <a:cs typeface="Arial" panose="020B0604020202020204" pitchFamily="34" charset="0"/>
            </a:endParaRPr>
          </a:p>
        </p:txBody>
      </p:sp>
      <p:pic>
        <p:nvPicPr>
          <p:cNvPr id="21" name="Grafik 20">
            <a:extLst>
              <a:ext uri="{FF2B5EF4-FFF2-40B4-BE49-F238E27FC236}">
                <a16:creationId xmlns:a16="http://schemas.microsoft.com/office/drawing/2014/main" id="{3F500C6B-4611-FAE2-376B-370E68AFC04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sp>
        <p:nvSpPr>
          <p:cNvPr id="23" name="Textfeld 22">
            <a:extLst>
              <a:ext uri="{FF2B5EF4-FFF2-40B4-BE49-F238E27FC236}">
                <a16:creationId xmlns:a16="http://schemas.microsoft.com/office/drawing/2014/main" id="{BFD649EF-D7DA-E705-39B1-BF892A8D941C}"/>
              </a:ext>
            </a:extLst>
          </p:cNvPr>
          <p:cNvSpPr txBox="1"/>
          <p:nvPr/>
        </p:nvSpPr>
        <p:spPr>
          <a:xfrm>
            <a:off x="9101477" y="-25291"/>
            <a:ext cx="3136604" cy="276999"/>
          </a:xfrm>
          <a:prstGeom prst="rect">
            <a:avLst/>
          </a:prstGeom>
          <a:noFill/>
        </p:spPr>
        <p:txBody>
          <a:bodyPr wrap="square" rtlCol="0">
            <a:spAutoFit/>
          </a:bodyPr>
          <a:lstStyle/>
          <a:p>
            <a:pPr algn="r"/>
            <a:r>
              <a:rPr lang="de-DE" sz="1200" dirty="0" err="1">
                <a:solidFill>
                  <a:schemeClr val="bg2"/>
                </a:solidFill>
              </a:rPr>
              <a:t>CiviMatics</a:t>
            </a:r>
            <a:r>
              <a:rPr lang="de-DE" sz="1200" dirty="0">
                <a:solidFill>
                  <a:schemeClr val="bg2"/>
                </a:solidFill>
              </a:rPr>
              <a:t> 2023</a:t>
            </a:r>
          </a:p>
        </p:txBody>
      </p:sp>
      <p:pic>
        <p:nvPicPr>
          <p:cNvPr id="24" name="Grafik 23">
            <a:extLst>
              <a:ext uri="{FF2B5EF4-FFF2-40B4-BE49-F238E27FC236}">
                <a16:creationId xmlns:a16="http://schemas.microsoft.com/office/drawing/2014/main" id="{8205DA37-26EF-3AA6-EE3F-0BBBFEC9C7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25" name="Flussdiagramm: Verbinder 24">
            <a:extLst>
              <a:ext uri="{FF2B5EF4-FFF2-40B4-BE49-F238E27FC236}">
                <a16:creationId xmlns:a16="http://schemas.microsoft.com/office/drawing/2014/main" id="{1DEFE674-EC18-8E8B-4AE2-5C264F361A59}"/>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rgbClr val="C5D3F3"/>
              </a:solidFill>
              <a:latin typeface="Arial" panose="020B0604020202020204" pitchFamily="34" charset="0"/>
              <a:cs typeface="Arial" panose="020B0604020202020204" pitchFamily="34" charset="0"/>
            </a:endParaRPr>
          </a:p>
        </p:txBody>
      </p:sp>
      <p:sp>
        <p:nvSpPr>
          <p:cNvPr id="3" name="Titel 1">
            <a:extLst>
              <a:ext uri="{FF2B5EF4-FFF2-40B4-BE49-F238E27FC236}">
                <a16:creationId xmlns:a16="http://schemas.microsoft.com/office/drawing/2014/main" id="{BA594429-CB59-AD48-0D7C-322383E93966}"/>
              </a:ext>
            </a:extLst>
          </p:cNvPr>
          <p:cNvSpPr txBox="1">
            <a:spLocks/>
          </p:cNvSpPr>
          <p:nvPr/>
        </p:nvSpPr>
        <p:spPr>
          <a:xfrm>
            <a:off x="0" y="248478"/>
            <a:ext cx="12192000" cy="648000"/>
          </a:xfrm>
          <a:prstGeom prst="rect">
            <a:avLst/>
          </a:prstGeom>
          <a:solidFill>
            <a:schemeClr val="bg2"/>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lang="de-DE" sz="3600" b="1" dirty="0">
                <a:solidFill>
                  <a:srgbClr val="234BA5"/>
                </a:solidFill>
              </a:rPr>
              <a:t> </a:t>
            </a:r>
            <a:r>
              <a:rPr lang="de-DE" sz="3300" b="1" dirty="0" err="1"/>
              <a:t>Why</a:t>
            </a:r>
            <a:r>
              <a:rPr lang="de-DE" sz="3300" b="1" dirty="0"/>
              <a:t> </a:t>
            </a:r>
            <a:r>
              <a:rPr lang="de-DE" sz="3300" b="1" dirty="0" err="1"/>
              <a:t>modelling</a:t>
            </a:r>
            <a:r>
              <a:rPr lang="de-DE" sz="3300" b="1" dirty="0"/>
              <a:t>?</a:t>
            </a:r>
            <a:endParaRPr kumimoji="0" lang="de-DE" sz="2100" b="1" i="0" u="none" strike="noStrike" kern="1200" cap="none" spc="0" normalizeH="0" baseline="0" noProof="0" dirty="0">
              <a:ln>
                <a:noFill/>
              </a:ln>
              <a:solidFill>
                <a:srgbClr val="234BA5"/>
              </a:solidFill>
              <a:effectLst/>
              <a:uLnTx/>
              <a:uFillTx/>
              <a:latin typeface="Arial"/>
              <a:ea typeface="+mj-ea"/>
              <a:cs typeface="Arial" panose="020B0604020202020204" pitchFamily="34" charset="0"/>
            </a:endParaRPr>
          </a:p>
        </p:txBody>
      </p:sp>
      <p:pic>
        <p:nvPicPr>
          <p:cNvPr id="4" name="Grafik 3">
            <a:extLst>
              <a:ext uri="{FF2B5EF4-FFF2-40B4-BE49-F238E27FC236}">
                <a16:creationId xmlns:a16="http://schemas.microsoft.com/office/drawing/2014/main" id="{6E16A9C7-865E-652C-16BF-4E34CF7C54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sp>
        <p:nvSpPr>
          <p:cNvPr id="8" name="Textfeld 7">
            <a:extLst>
              <a:ext uri="{FF2B5EF4-FFF2-40B4-BE49-F238E27FC236}">
                <a16:creationId xmlns:a16="http://schemas.microsoft.com/office/drawing/2014/main" id="{5A8658C2-3190-AC9C-A02F-91C479DF3990}"/>
              </a:ext>
            </a:extLst>
          </p:cNvPr>
          <p:cNvSpPr txBox="1"/>
          <p:nvPr/>
        </p:nvSpPr>
        <p:spPr>
          <a:xfrm>
            <a:off x="5872163" y="6436838"/>
            <a:ext cx="650156" cy="369332"/>
          </a:xfrm>
          <a:prstGeom prst="rect">
            <a:avLst/>
          </a:prstGeom>
          <a:noFill/>
        </p:spPr>
        <p:txBody>
          <a:bodyPr wrap="square" rtlCol="0">
            <a:spAutoFit/>
          </a:bodyPr>
          <a:lstStyle/>
          <a:p>
            <a:r>
              <a:rPr lang="de-DE" dirty="0">
                <a:solidFill>
                  <a:schemeClr val="bg1"/>
                </a:solidFill>
                <a:latin typeface="+mj-lt"/>
              </a:rPr>
              <a:t>25</a:t>
            </a:r>
          </a:p>
        </p:txBody>
      </p:sp>
      <p:sp>
        <p:nvSpPr>
          <p:cNvPr id="6" name="Inhaltsplatzhalter 2">
            <a:extLst>
              <a:ext uri="{FF2B5EF4-FFF2-40B4-BE49-F238E27FC236}">
                <a16:creationId xmlns:a16="http://schemas.microsoft.com/office/drawing/2014/main" id="{019047B6-62EB-63D7-911C-E51072705C2C}"/>
              </a:ext>
            </a:extLst>
          </p:cNvPr>
          <p:cNvSpPr txBox="1">
            <a:spLocks/>
          </p:cNvSpPr>
          <p:nvPr/>
        </p:nvSpPr>
        <p:spPr>
          <a:xfrm>
            <a:off x="609600" y="1372483"/>
            <a:ext cx="10972800" cy="376972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r>
              <a:rPr lang="de-DE" dirty="0" err="1">
                <a:solidFill>
                  <a:schemeClr val="bg1">
                    <a:lumMod val="10000"/>
                  </a:schemeClr>
                </a:solidFill>
              </a:rPr>
              <a:t>Mathematics</a:t>
            </a:r>
            <a:r>
              <a:rPr lang="de-DE" dirty="0">
                <a:solidFill>
                  <a:schemeClr val="bg1">
                    <a:lumMod val="10000"/>
                  </a:schemeClr>
                </a:solidFill>
              </a:rPr>
              <a:t> </a:t>
            </a:r>
            <a:r>
              <a:rPr lang="de-DE" dirty="0" err="1">
                <a:solidFill>
                  <a:schemeClr val="bg1">
                    <a:lumMod val="10000"/>
                  </a:schemeClr>
                </a:solidFill>
              </a:rPr>
              <a:t>can</a:t>
            </a:r>
            <a:r>
              <a:rPr lang="de-DE" dirty="0">
                <a:solidFill>
                  <a:schemeClr val="bg1">
                    <a:lumMod val="10000"/>
                  </a:schemeClr>
                </a:solidFill>
              </a:rPr>
              <a:t> </a:t>
            </a:r>
            <a:r>
              <a:rPr lang="de-DE" dirty="0" err="1">
                <a:solidFill>
                  <a:schemeClr val="bg1">
                    <a:lumMod val="10000"/>
                  </a:schemeClr>
                </a:solidFill>
              </a:rPr>
              <a:t>help</a:t>
            </a:r>
            <a:r>
              <a:rPr lang="de-DE" dirty="0">
                <a:solidFill>
                  <a:schemeClr val="bg1">
                    <a:lumMod val="10000"/>
                  </a:schemeClr>
                </a:solidFill>
              </a:rPr>
              <a:t> </a:t>
            </a:r>
            <a:r>
              <a:rPr lang="de-DE" dirty="0" err="1">
                <a:solidFill>
                  <a:schemeClr val="bg1">
                    <a:lumMod val="10000"/>
                  </a:schemeClr>
                </a:solidFill>
              </a:rPr>
              <a:t>us</a:t>
            </a:r>
            <a:r>
              <a:rPr lang="de-DE" dirty="0">
                <a:solidFill>
                  <a:schemeClr val="bg1">
                    <a:lumMod val="10000"/>
                  </a:schemeClr>
                </a:solidFill>
              </a:rPr>
              <a:t> </a:t>
            </a:r>
            <a:r>
              <a:rPr lang="de-DE" dirty="0" err="1">
                <a:solidFill>
                  <a:schemeClr val="bg1">
                    <a:lumMod val="10000"/>
                  </a:schemeClr>
                </a:solidFill>
              </a:rPr>
              <a:t>understand</a:t>
            </a:r>
            <a:r>
              <a:rPr lang="de-DE" dirty="0">
                <a:solidFill>
                  <a:schemeClr val="bg1">
                    <a:lumMod val="10000"/>
                  </a:schemeClr>
                </a:solidFill>
              </a:rPr>
              <a:t> </a:t>
            </a:r>
            <a:r>
              <a:rPr lang="de-DE" dirty="0" err="1">
                <a:solidFill>
                  <a:schemeClr val="bg1">
                    <a:lumMod val="10000"/>
                  </a:schemeClr>
                </a:solidFill>
              </a:rPr>
              <a:t>the</a:t>
            </a:r>
            <a:r>
              <a:rPr lang="de-DE" dirty="0">
                <a:solidFill>
                  <a:schemeClr val="bg1">
                    <a:lumMod val="10000"/>
                  </a:schemeClr>
                </a:solidFill>
              </a:rPr>
              <a:t> </a:t>
            </a:r>
            <a:r>
              <a:rPr lang="de-DE" dirty="0" err="1">
                <a:solidFill>
                  <a:schemeClr val="bg1">
                    <a:lumMod val="10000"/>
                  </a:schemeClr>
                </a:solidFill>
              </a:rPr>
              <a:t>world</a:t>
            </a:r>
            <a:r>
              <a:rPr lang="de-DE" dirty="0">
                <a:solidFill>
                  <a:schemeClr val="bg1">
                    <a:lumMod val="10000"/>
                  </a:schemeClr>
                </a:solidFill>
              </a:rPr>
              <a:t>, </a:t>
            </a:r>
            <a:r>
              <a:rPr lang="de-DE" dirty="0" err="1">
                <a:solidFill>
                  <a:schemeClr val="bg1">
                    <a:lumMod val="10000"/>
                  </a:schemeClr>
                </a:solidFill>
              </a:rPr>
              <a:t>it</a:t>
            </a:r>
            <a:r>
              <a:rPr lang="de-DE" dirty="0">
                <a:solidFill>
                  <a:schemeClr val="bg1">
                    <a:lumMod val="10000"/>
                  </a:schemeClr>
                </a:solidFill>
              </a:rPr>
              <a:t> </a:t>
            </a:r>
            <a:r>
              <a:rPr lang="de-DE" dirty="0" err="1">
                <a:solidFill>
                  <a:schemeClr val="bg1">
                    <a:lumMod val="10000"/>
                  </a:schemeClr>
                </a:solidFill>
              </a:rPr>
              <a:t>helps</a:t>
            </a:r>
            <a:r>
              <a:rPr lang="de-DE" dirty="0">
                <a:solidFill>
                  <a:schemeClr val="bg1">
                    <a:lumMod val="10000"/>
                  </a:schemeClr>
                </a:solidFill>
              </a:rPr>
              <a:t> in </a:t>
            </a:r>
            <a:r>
              <a:rPr lang="de-DE" dirty="0" err="1">
                <a:solidFill>
                  <a:schemeClr val="bg1">
                    <a:lumMod val="10000"/>
                  </a:schemeClr>
                </a:solidFill>
              </a:rPr>
              <a:t>everyday</a:t>
            </a:r>
            <a:r>
              <a:rPr lang="de-DE" dirty="0">
                <a:solidFill>
                  <a:schemeClr val="bg1">
                    <a:lumMod val="10000"/>
                  </a:schemeClr>
                </a:solidFill>
              </a:rPr>
              <a:t> </a:t>
            </a:r>
            <a:r>
              <a:rPr lang="de-DE" dirty="0" err="1">
                <a:solidFill>
                  <a:schemeClr val="bg1">
                    <a:lumMod val="10000"/>
                  </a:schemeClr>
                </a:solidFill>
              </a:rPr>
              <a:t>life</a:t>
            </a:r>
            <a:r>
              <a:rPr lang="de-DE" dirty="0">
                <a:solidFill>
                  <a:schemeClr val="bg1">
                    <a:lumMod val="10000"/>
                  </a:schemeClr>
                </a:solidFill>
              </a:rPr>
              <a:t> and at </a:t>
            </a:r>
            <a:r>
              <a:rPr lang="de-DE" dirty="0" err="1">
                <a:solidFill>
                  <a:schemeClr val="bg1">
                    <a:lumMod val="10000"/>
                  </a:schemeClr>
                </a:solidFill>
              </a:rPr>
              <a:t>work</a:t>
            </a:r>
            <a:r>
              <a:rPr lang="de-DE" dirty="0">
                <a:solidFill>
                  <a:schemeClr val="bg1">
                    <a:lumMod val="10000"/>
                  </a:schemeClr>
                </a:solidFill>
              </a:rPr>
              <a:t> (</a:t>
            </a:r>
            <a:r>
              <a:rPr lang="de-DE" dirty="0" err="1">
                <a:solidFill>
                  <a:schemeClr val="bg1">
                    <a:lumMod val="10000"/>
                  </a:schemeClr>
                </a:solidFill>
              </a:rPr>
              <a:t>pragmatic</a:t>
            </a:r>
            <a:r>
              <a:rPr lang="de-DE" dirty="0">
                <a:solidFill>
                  <a:schemeClr val="bg1">
                    <a:lumMod val="10000"/>
                  </a:schemeClr>
                </a:solidFill>
              </a:rPr>
              <a:t> </a:t>
            </a:r>
            <a:r>
              <a:rPr lang="de-DE" dirty="0" err="1">
                <a:solidFill>
                  <a:schemeClr val="bg1">
                    <a:lumMod val="10000"/>
                  </a:schemeClr>
                </a:solidFill>
              </a:rPr>
              <a:t>reasons</a:t>
            </a:r>
            <a:r>
              <a:rPr lang="de-DE" dirty="0">
                <a:solidFill>
                  <a:schemeClr val="bg1">
                    <a:lumMod val="10000"/>
                  </a:schemeClr>
                </a:solidFill>
              </a:rPr>
              <a:t>)</a:t>
            </a:r>
          </a:p>
          <a:p>
            <a:pPr marL="342900" lvl="1" indent="-342900"/>
            <a:r>
              <a:rPr lang="de-DE" dirty="0" err="1">
                <a:solidFill>
                  <a:schemeClr val="bg1">
                    <a:lumMod val="10000"/>
                  </a:schemeClr>
                </a:solidFill>
              </a:rPr>
              <a:t>Mathematical</a:t>
            </a:r>
            <a:r>
              <a:rPr lang="de-DE" dirty="0">
                <a:solidFill>
                  <a:schemeClr val="bg1">
                    <a:lumMod val="10000"/>
                  </a:schemeClr>
                </a:solidFill>
              </a:rPr>
              <a:t> </a:t>
            </a:r>
            <a:r>
              <a:rPr lang="de-DE" dirty="0" err="1">
                <a:solidFill>
                  <a:schemeClr val="bg1">
                    <a:lumMod val="10000"/>
                  </a:schemeClr>
                </a:solidFill>
              </a:rPr>
              <a:t>modelling</a:t>
            </a:r>
            <a:r>
              <a:rPr lang="de-DE" dirty="0">
                <a:solidFill>
                  <a:schemeClr val="bg1">
                    <a:lumMod val="10000"/>
                  </a:schemeClr>
                </a:solidFill>
              </a:rPr>
              <a:t> </a:t>
            </a:r>
            <a:r>
              <a:rPr lang="de-DE" dirty="0" err="1">
                <a:solidFill>
                  <a:schemeClr val="bg1">
                    <a:lumMod val="10000"/>
                  </a:schemeClr>
                </a:solidFill>
              </a:rPr>
              <a:t>is</a:t>
            </a:r>
            <a:r>
              <a:rPr lang="de-DE" dirty="0">
                <a:solidFill>
                  <a:schemeClr val="bg1">
                    <a:lumMod val="10000"/>
                  </a:schemeClr>
                </a:solidFill>
              </a:rPr>
              <a:t> in </a:t>
            </a:r>
            <a:r>
              <a:rPr lang="de-DE" dirty="0" err="1">
                <a:solidFill>
                  <a:schemeClr val="bg1">
                    <a:lumMod val="10000"/>
                  </a:schemeClr>
                </a:solidFill>
              </a:rPr>
              <a:t>the</a:t>
            </a:r>
            <a:r>
              <a:rPr lang="de-DE" dirty="0">
                <a:solidFill>
                  <a:schemeClr val="bg1">
                    <a:lumMod val="10000"/>
                  </a:schemeClr>
                </a:solidFill>
              </a:rPr>
              <a:t> </a:t>
            </a:r>
            <a:r>
              <a:rPr lang="de-DE" dirty="0" err="1">
                <a:solidFill>
                  <a:schemeClr val="bg1">
                    <a:lumMod val="10000"/>
                  </a:schemeClr>
                </a:solidFill>
              </a:rPr>
              <a:t>core</a:t>
            </a:r>
            <a:r>
              <a:rPr lang="de-DE" dirty="0">
                <a:solidFill>
                  <a:schemeClr val="bg1">
                    <a:lumMod val="10000"/>
                  </a:schemeClr>
                </a:solidFill>
              </a:rPr>
              <a:t> </a:t>
            </a:r>
            <a:r>
              <a:rPr lang="de-DE" dirty="0" err="1">
                <a:solidFill>
                  <a:schemeClr val="bg1">
                    <a:lumMod val="10000"/>
                  </a:schemeClr>
                </a:solidFill>
              </a:rPr>
              <a:t>curriculum</a:t>
            </a:r>
            <a:r>
              <a:rPr lang="de-DE" dirty="0">
                <a:solidFill>
                  <a:schemeClr val="bg1">
                    <a:lumMod val="10000"/>
                  </a:schemeClr>
                </a:solidFill>
              </a:rPr>
              <a:t> (formal </a:t>
            </a:r>
            <a:r>
              <a:rPr lang="de-DE" dirty="0" err="1">
                <a:solidFill>
                  <a:schemeClr val="bg1">
                    <a:lumMod val="10000"/>
                  </a:schemeClr>
                </a:solidFill>
              </a:rPr>
              <a:t>reasons</a:t>
            </a:r>
            <a:r>
              <a:rPr lang="de-DE" dirty="0">
                <a:solidFill>
                  <a:schemeClr val="bg1">
                    <a:lumMod val="10000"/>
                  </a:schemeClr>
                </a:solidFill>
              </a:rPr>
              <a:t>)</a:t>
            </a:r>
          </a:p>
          <a:p>
            <a:pPr marL="342900" lvl="1" indent="-342900"/>
            <a:r>
              <a:rPr lang="de-DE" dirty="0">
                <a:solidFill>
                  <a:schemeClr val="bg1">
                    <a:lumMod val="10000"/>
                  </a:schemeClr>
                </a:solidFill>
              </a:rPr>
              <a:t>Reality </a:t>
            </a:r>
            <a:r>
              <a:rPr lang="de-DE" dirty="0" err="1">
                <a:solidFill>
                  <a:schemeClr val="bg1">
                    <a:lumMod val="10000"/>
                  </a:schemeClr>
                </a:solidFill>
              </a:rPr>
              <a:t>references</a:t>
            </a:r>
            <a:r>
              <a:rPr lang="de-DE" dirty="0">
                <a:solidFill>
                  <a:schemeClr val="bg1">
                    <a:lumMod val="10000"/>
                  </a:schemeClr>
                </a:solidFill>
              </a:rPr>
              <a:t> </a:t>
            </a:r>
            <a:r>
              <a:rPr lang="de-DE" dirty="0" err="1">
                <a:solidFill>
                  <a:schemeClr val="bg1">
                    <a:lumMod val="10000"/>
                  </a:schemeClr>
                </a:solidFill>
              </a:rPr>
              <a:t>can</a:t>
            </a:r>
            <a:r>
              <a:rPr lang="de-DE" dirty="0">
                <a:solidFill>
                  <a:schemeClr val="bg1">
                    <a:lumMod val="10000"/>
                  </a:schemeClr>
                </a:solidFill>
              </a:rPr>
              <a:t> </a:t>
            </a:r>
            <a:r>
              <a:rPr lang="de-DE" dirty="0" err="1">
                <a:solidFill>
                  <a:schemeClr val="bg1">
                    <a:lumMod val="10000"/>
                  </a:schemeClr>
                </a:solidFill>
              </a:rPr>
              <a:t>motivate</a:t>
            </a:r>
            <a:r>
              <a:rPr lang="de-DE" dirty="0">
                <a:solidFill>
                  <a:schemeClr val="bg1">
                    <a:lumMod val="10000"/>
                  </a:schemeClr>
                </a:solidFill>
              </a:rPr>
              <a:t> </a:t>
            </a:r>
            <a:r>
              <a:rPr lang="de-DE" dirty="0" err="1">
                <a:solidFill>
                  <a:schemeClr val="bg1">
                    <a:lumMod val="10000"/>
                  </a:schemeClr>
                </a:solidFill>
              </a:rPr>
              <a:t>mathematical</a:t>
            </a:r>
            <a:r>
              <a:rPr lang="de-DE" dirty="0">
                <a:solidFill>
                  <a:schemeClr val="bg1">
                    <a:lumMod val="10000"/>
                  </a:schemeClr>
                </a:solidFill>
              </a:rPr>
              <a:t> </a:t>
            </a:r>
            <a:r>
              <a:rPr lang="de-DE" dirty="0" err="1">
                <a:solidFill>
                  <a:schemeClr val="bg1">
                    <a:lumMod val="10000"/>
                  </a:schemeClr>
                </a:solidFill>
              </a:rPr>
              <a:t>content</a:t>
            </a:r>
            <a:r>
              <a:rPr lang="de-DE" dirty="0">
                <a:solidFill>
                  <a:schemeClr val="bg1">
                    <a:lumMod val="10000"/>
                  </a:schemeClr>
                </a:solidFill>
              </a:rPr>
              <a:t> and </a:t>
            </a:r>
            <a:r>
              <a:rPr lang="de-DE" dirty="0" err="1">
                <a:solidFill>
                  <a:schemeClr val="bg1">
                    <a:lumMod val="10000"/>
                  </a:schemeClr>
                </a:solidFill>
              </a:rPr>
              <a:t>help</a:t>
            </a:r>
            <a:r>
              <a:rPr lang="de-DE" dirty="0">
                <a:solidFill>
                  <a:schemeClr val="bg1">
                    <a:lumMod val="10000"/>
                  </a:schemeClr>
                </a:solidFill>
              </a:rPr>
              <a:t> </a:t>
            </a:r>
            <a:r>
              <a:rPr lang="de-DE" dirty="0" err="1">
                <a:solidFill>
                  <a:schemeClr val="bg1">
                    <a:lumMod val="10000"/>
                  </a:schemeClr>
                </a:solidFill>
              </a:rPr>
              <a:t>us</a:t>
            </a:r>
            <a:r>
              <a:rPr lang="de-DE" dirty="0">
                <a:solidFill>
                  <a:schemeClr val="bg1">
                    <a:lumMod val="10000"/>
                  </a:schemeClr>
                </a:solidFill>
              </a:rPr>
              <a:t> </a:t>
            </a:r>
            <a:r>
              <a:rPr lang="de-DE" dirty="0" err="1">
                <a:solidFill>
                  <a:schemeClr val="bg1">
                    <a:lumMod val="10000"/>
                  </a:schemeClr>
                </a:solidFill>
              </a:rPr>
              <a:t>to</a:t>
            </a:r>
            <a:r>
              <a:rPr lang="de-DE" dirty="0">
                <a:solidFill>
                  <a:schemeClr val="bg1">
                    <a:lumMod val="10000"/>
                  </a:schemeClr>
                </a:solidFill>
              </a:rPr>
              <a:t> </a:t>
            </a:r>
            <a:r>
              <a:rPr lang="de-DE" dirty="0" err="1">
                <a:solidFill>
                  <a:schemeClr val="bg1">
                    <a:lumMod val="10000"/>
                  </a:schemeClr>
                </a:solidFill>
              </a:rPr>
              <a:t>remember</a:t>
            </a:r>
            <a:r>
              <a:rPr lang="de-DE" dirty="0">
                <a:solidFill>
                  <a:schemeClr val="bg1">
                    <a:lumMod val="10000"/>
                  </a:schemeClr>
                </a:solidFill>
              </a:rPr>
              <a:t> </a:t>
            </a:r>
            <a:r>
              <a:rPr lang="de-DE" dirty="0" err="1">
                <a:solidFill>
                  <a:schemeClr val="bg1">
                    <a:lumMod val="10000"/>
                  </a:schemeClr>
                </a:solidFill>
              </a:rPr>
              <a:t>it</a:t>
            </a:r>
            <a:r>
              <a:rPr lang="de-DE" dirty="0">
                <a:solidFill>
                  <a:schemeClr val="bg1">
                    <a:lumMod val="10000"/>
                  </a:schemeClr>
                </a:solidFill>
              </a:rPr>
              <a:t> (</a:t>
            </a:r>
            <a:r>
              <a:rPr lang="de-DE" dirty="0" err="1">
                <a:solidFill>
                  <a:schemeClr val="bg1">
                    <a:lumMod val="10000"/>
                  </a:schemeClr>
                </a:solidFill>
              </a:rPr>
              <a:t>psychological</a:t>
            </a:r>
            <a:r>
              <a:rPr lang="de-DE" dirty="0">
                <a:solidFill>
                  <a:schemeClr val="bg1">
                    <a:lumMod val="10000"/>
                  </a:schemeClr>
                </a:solidFill>
              </a:rPr>
              <a:t> </a:t>
            </a:r>
            <a:r>
              <a:rPr lang="de-DE" dirty="0" err="1">
                <a:solidFill>
                  <a:schemeClr val="bg1">
                    <a:lumMod val="10000"/>
                  </a:schemeClr>
                </a:solidFill>
              </a:rPr>
              <a:t>reasons</a:t>
            </a:r>
            <a:r>
              <a:rPr lang="de-DE" dirty="0">
                <a:solidFill>
                  <a:schemeClr val="bg1">
                    <a:lumMod val="10000"/>
                  </a:schemeClr>
                </a:solidFill>
              </a:rPr>
              <a:t> </a:t>
            </a:r>
            <a:r>
              <a:rPr lang="de-DE" dirty="0" err="1">
                <a:solidFill>
                  <a:schemeClr val="bg1">
                    <a:lumMod val="10000"/>
                  </a:schemeClr>
                </a:solidFill>
              </a:rPr>
              <a:t>for</a:t>
            </a:r>
            <a:r>
              <a:rPr lang="de-DE" dirty="0">
                <a:solidFill>
                  <a:schemeClr val="bg1">
                    <a:lumMod val="10000"/>
                  </a:schemeClr>
                </a:solidFill>
              </a:rPr>
              <a:t> </a:t>
            </a:r>
            <a:r>
              <a:rPr lang="de-DE" dirty="0" err="1">
                <a:solidFill>
                  <a:schemeClr val="bg1">
                    <a:lumMod val="10000"/>
                  </a:schemeClr>
                </a:solidFill>
              </a:rPr>
              <a:t>learning</a:t>
            </a:r>
            <a:r>
              <a:rPr lang="de-DE" dirty="0">
                <a:solidFill>
                  <a:schemeClr val="bg1">
                    <a:lumMod val="10000"/>
                  </a:schemeClr>
                </a:solidFill>
              </a:rPr>
              <a:t>).</a:t>
            </a:r>
          </a:p>
          <a:p>
            <a:pPr marL="342900" lvl="1" indent="-342900"/>
            <a:r>
              <a:rPr lang="de-DE" dirty="0">
                <a:solidFill>
                  <a:schemeClr val="bg1">
                    <a:lumMod val="10000"/>
                  </a:schemeClr>
                </a:solidFill>
              </a:rPr>
              <a:t>Reality </a:t>
            </a:r>
            <a:r>
              <a:rPr lang="de-DE" dirty="0" err="1">
                <a:solidFill>
                  <a:schemeClr val="bg1">
                    <a:lumMod val="10000"/>
                  </a:schemeClr>
                </a:solidFill>
              </a:rPr>
              <a:t>references</a:t>
            </a:r>
            <a:r>
              <a:rPr lang="de-DE" dirty="0">
                <a:solidFill>
                  <a:schemeClr val="bg1">
                    <a:lumMod val="10000"/>
                  </a:schemeClr>
                </a:solidFill>
              </a:rPr>
              <a:t> </a:t>
            </a:r>
            <a:r>
              <a:rPr lang="de-DE" dirty="0" err="1">
                <a:solidFill>
                  <a:schemeClr val="bg1">
                    <a:lumMod val="10000"/>
                  </a:schemeClr>
                </a:solidFill>
              </a:rPr>
              <a:t>are</a:t>
            </a:r>
            <a:r>
              <a:rPr lang="de-DE" dirty="0">
                <a:solidFill>
                  <a:schemeClr val="bg1">
                    <a:lumMod val="10000"/>
                  </a:schemeClr>
                </a:solidFill>
              </a:rPr>
              <a:t> </a:t>
            </a:r>
            <a:r>
              <a:rPr lang="de-DE" dirty="0" err="1">
                <a:solidFill>
                  <a:schemeClr val="bg1">
                    <a:lumMod val="10000"/>
                  </a:schemeClr>
                </a:solidFill>
              </a:rPr>
              <a:t>part</a:t>
            </a:r>
            <a:r>
              <a:rPr lang="de-DE" dirty="0">
                <a:solidFill>
                  <a:schemeClr val="bg1">
                    <a:lumMod val="10000"/>
                  </a:schemeClr>
                </a:solidFill>
              </a:rPr>
              <a:t> </a:t>
            </a:r>
            <a:r>
              <a:rPr lang="de-DE" dirty="0" err="1">
                <a:solidFill>
                  <a:schemeClr val="bg1">
                    <a:lumMod val="10000"/>
                  </a:schemeClr>
                </a:solidFill>
              </a:rPr>
              <a:t>of</a:t>
            </a:r>
            <a:r>
              <a:rPr lang="de-DE" dirty="0">
                <a:solidFill>
                  <a:schemeClr val="bg1">
                    <a:lumMod val="10000"/>
                  </a:schemeClr>
                </a:solidFill>
              </a:rPr>
              <a:t> a </a:t>
            </a:r>
            <a:r>
              <a:rPr lang="de-DE" dirty="0" err="1">
                <a:solidFill>
                  <a:schemeClr val="bg1">
                    <a:lumMod val="10000"/>
                  </a:schemeClr>
                </a:solidFill>
              </a:rPr>
              <a:t>complete</a:t>
            </a:r>
            <a:r>
              <a:rPr lang="de-DE" dirty="0">
                <a:solidFill>
                  <a:schemeClr val="bg1">
                    <a:lumMod val="10000"/>
                  </a:schemeClr>
                </a:solidFill>
              </a:rPr>
              <a:t> </a:t>
            </a:r>
            <a:r>
              <a:rPr lang="de-DE" dirty="0" err="1">
                <a:solidFill>
                  <a:schemeClr val="bg1">
                    <a:lumMod val="10000"/>
                  </a:schemeClr>
                </a:solidFill>
              </a:rPr>
              <a:t>picture</a:t>
            </a:r>
            <a:r>
              <a:rPr lang="de-DE" dirty="0">
                <a:solidFill>
                  <a:schemeClr val="bg1">
                    <a:lumMod val="10000"/>
                  </a:schemeClr>
                </a:solidFill>
              </a:rPr>
              <a:t> </a:t>
            </a:r>
            <a:r>
              <a:rPr lang="de-DE" dirty="0" err="1">
                <a:solidFill>
                  <a:schemeClr val="bg1">
                    <a:lumMod val="10000"/>
                  </a:schemeClr>
                </a:solidFill>
              </a:rPr>
              <a:t>of</a:t>
            </a:r>
            <a:r>
              <a:rPr lang="de-DE" dirty="0">
                <a:solidFill>
                  <a:schemeClr val="bg1">
                    <a:lumMod val="10000"/>
                  </a:schemeClr>
                </a:solidFill>
              </a:rPr>
              <a:t> </a:t>
            </a:r>
            <a:r>
              <a:rPr lang="de-DE" dirty="0" err="1">
                <a:solidFill>
                  <a:schemeClr val="bg1">
                    <a:lumMod val="10000"/>
                  </a:schemeClr>
                </a:solidFill>
              </a:rPr>
              <a:t>mathematics</a:t>
            </a:r>
            <a:r>
              <a:rPr lang="de-DE" dirty="0">
                <a:solidFill>
                  <a:schemeClr val="bg1">
                    <a:lumMod val="10000"/>
                  </a:schemeClr>
                </a:solidFill>
              </a:rPr>
              <a:t> (</a:t>
            </a:r>
            <a:r>
              <a:rPr lang="de-DE" b="1" dirty="0" err="1">
                <a:solidFill>
                  <a:schemeClr val="bg1">
                    <a:lumMod val="10000"/>
                  </a:schemeClr>
                </a:solidFill>
              </a:rPr>
              <a:t>cultural</a:t>
            </a:r>
            <a:r>
              <a:rPr lang="de-DE" dirty="0">
                <a:solidFill>
                  <a:schemeClr val="bg1">
                    <a:lumMod val="10000"/>
                  </a:schemeClr>
                </a:solidFill>
              </a:rPr>
              <a:t> </a:t>
            </a:r>
            <a:r>
              <a:rPr lang="de-DE" dirty="0" err="1">
                <a:solidFill>
                  <a:schemeClr val="bg1">
                    <a:lumMod val="10000"/>
                  </a:schemeClr>
                </a:solidFill>
              </a:rPr>
              <a:t>reasons</a:t>
            </a:r>
            <a:r>
              <a:rPr lang="de-DE" dirty="0">
                <a:solidFill>
                  <a:schemeClr val="bg1">
                    <a:lumMod val="10000"/>
                  </a:schemeClr>
                </a:solidFill>
              </a:rPr>
              <a:t>)</a:t>
            </a:r>
          </a:p>
        </p:txBody>
      </p:sp>
      <p:pic>
        <p:nvPicPr>
          <p:cNvPr id="10" name="Grafik 9">
            <a:extLst>
              <a:ext uri="{FF2B5EF4-FFF2-40B4-BE49-F238E27FC236}">
                <a16:creationId xmlns:a16="http://schemas.microsoft.com/office/drawing/2014/main" id="{EC4488E1-4C1E-ABDC-982F-2EC4B2CF8786}"/>
              </a:ext>
            </a:extLst>
          </p:cNvPr>
          <p:cNvPicPr>
            <a:picLocks noChangeAspect="1"/>
          </p:cNvPicPr>
          <p:nvPr/>
        </p:nvPicPr>
        <p:blipFill>
          <a:blip r:embed="rId5"/>
          <a:stretch>
            <a:fillRect/>
          </a:stretch>
        </p:blipFill>
        <p:spPr>
          <a:xfrm>
            <a:off x="7640444" y="3692880"/>
            <a:ext cx="3941956" cy="2206710"/>
          </a:xfrm>
          <a:prstGeom prst="rect">
            <a:avLst/>
          </a:prstGeom>
        </p:spPr>
      </p:pic>
    </p:spTree>
    <p:extLst>
      <p:ext uri="{BB962C8B-B14F-4D97-AF65-F5344CB8AC3E}">
        <p14:creationId xmlns:p14="http://schemas.microsoft.com/office/powerpoint/2010/main" val="37313380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5DC38896-AD34-B885-71A6-2DD54D59C937}"/>
              </a:ext>
            </a:extLst>
          </p:cNvPr>
          <p:cNvSpPr txBox="1"/>
          <p:nvPr/>
        </p:nvSpPr>
        <p:spPr>
          <a:xfrm>
            <a:off x="9101477" y="-25291"/>
            <a:ext cx="3136604"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err="1">
                <a:ln>
                  <a:noFill/>
                </a:ln>
                <a:solidFill>
                  <a:prstClr val="white"/>
                </a:solidFill>
                <a:effectLst/>
                <a:uLnTx/>
                <a:uFillTx/>
                <a:latin typeface="Times New Roman"/>
                <a:ea typeface="+mn-ea"/>
                <a:cs typeface="+mn-cs"/>
              </a:rPr>
              <a:t>CiviMatics</a:t>
            </a:r>
            <a:r>
              <a:rPr kumimoji="0" lang="de-DE" sz="1200" b="0" i="0" u="none" strike="noStrike" kern="1200" cap="none" spc="0" normalizeH="0" baseline="0" noProof="0" dirty="0">
                <a:ln>
                  <a:noFill/>
                </a:ln>
                <a:solidFill>
                  <a:prstClr val="white"/>
                </a:solidFill>
                <a:effectLst/>
                <a:uLnTx/>
                <a:uFillTx/>
                <a:latin typeface="Times New Roman"/>
                <a:ea typeface="+mn-ea"/>
                <a:cs typeface="+mn-cs"/>
              </a:rPr>
              <a:t> 2023</a:t>
            </a:r>
          </a:p>
        </p:txBody>
      </p:sp>
      <p:sp>
        <p:nvSpPr>
          <p:cNvPr id="19" name="Titel 1">
            <a:extLst>
              <a:ext uri="{FF2B5EF4-FFF2-40B4-BE49-F238E27FC236}">
                <a16:creationId xmlns:a16="http://schemas.microsoft.com/office/drawing/2014/main" id="{A3F1077C-2302-4386-843B-750E707F8C67}"/>
              </a:ext>
            </a:extLst>
          </p:cNvPr>
          <p:cNvSpPr>
            <a:spLocks noGrp="1"/>
          </p:cNvSpPr>
          <p:nvPr>
            <p:ph type="title"/>
          </p:nvPr>
        </p:nvSpPr>
        <p:spPr>
          <a:xfrm>
            <a:off x="0" y="3208716"/>
            <a:ext cx="12192000" cy="988191"/>
          </a:xfrm>
          <a:solidFill>
            <a:schemeClr val="bg2"/>
          </a:solidFill>
        </p:spPr>
        <p:txBody>
          <a:bodyPr>
            <a:normAutofit fontScale="90000"/>
          </a:bodyPr>
          <a:lstStyle/>
          <a:p>
            <a:r>
              <a:rPr lang="de-DE" sz="4800" dirty="0"/>
              <a:t>	</a:t>
            </a:r>
            <a:r>
              <a:rPr lang="de-DE" sz="6600" b="1" dirty="0"/>
              <a:t>Normative </a:t>
            </a:r>
            <a:r>
              <a:rPr lang="de-DE" sz="6600" b="1" dirty="0" err="1"/>
              <a:t>modelling</a:t>
            </a:r>
            <a:endParaRPr lang="de-DE" sz="3100" b="1" dirty="0">
              <a:solidFill>
                <a:srgbClr val="234BA5"/>
              </a:solidFill>
              <a:latin typeface="Arial" panose="020B0604020202020204" pitchFamily="34" charset="0"/>
              <a:cs typeface="Arial" panose="020B0604020202020204" pitchFamily="34" charset="0"/>
            </a:endParaRPr>
          </a:p>
        </p:txBody>
      </p:sp>
      <p:pic>
        <p:nvPicPr>
          <p:cNvPr id="20" name="Grafik 19">
            <a:extLst>
              <a:ext uri="{FF2B5EF4-FFF2-40B4-BE49-F238E27FC236}">
                <a16:creationId xmlns:a16="http://schemas.microsoft.com/office/drawing/2014/main" id="{016246CE-D0F7-645B-D1E3-8662B57BB79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pic>
        <p:nvPicPr>
          <p:cNvPr id="21" name="Grafik 20">
            <a:extLst>
              <a:ext uri="{FF2B5EF4-FFF2-40B4-BE49-F238E27FC236}">
                <a16:creationId xmlns:a16="http://schemas.microsoft.com/office/drawing/2014/main" id="{8DB553FF-E2A8-BCF4-49F7-331C5DF33A2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pic>
        <p:nvPicPr>
          <p:cNvPr id="22" name="Grafik 21">
            <a:extLst>
              <a:ext uri="{FF2B5EF4-FFF2-40B4-BE49-F238E27FC236}">
                <a16:creationId xmlns:a16="http://schemas.microsoft.com/office/drawing/2014/main" id="{3A186FCB-1F0D-6442-683A-87AD54C7AFE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23" name="Flussdiagramm: Verbinder 22">
            <a:extLst>
              <a:ext uri="{FF2B5EF4-FFF2-40B4-BE49-F238E27FC236}">
                <a16:creationId xmlns:a16="http://schemas.microsoft.com/office/drawing/2014/main" id="{A31482B1-0FB1-D146-7440-D2FA050EFF04}"/>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C5D3F3"/>
              </a:solidFill>
              <a:effectLst/>
              <a:uLnTx/>
              <a:uFillTx/>
              <a:latin typeface="Arial" panose="020B0604020202020204" pitchFamily="34" charset="0"/>
              <a:ea typeface="+mn-ea"/>
              <a:cs typeface="Arial" panose="020B0604020202020204" pitchFamily="34" charset="0"/>
            </a:endParaRPr>
          </a:p>
        </p:txBody>
      </p:sp>
      <p:sp>
        <p:nvSpPr>
          <p:cNvPr id="5" name="Textplatzhalter 2">
            <a:extLst>
              <a:ext uri="{FF2B5EF4-FFF2-40B4-BE49-F238E27FC236}">
                <a16:creationId xmlns:a16="http://schemas.microsoft.com/office/drawing/2014/main" id="{5383FC55-7262-CF69-448A-0836337E0F18}"/>
              </a:ext>
            </a:extLst>
          </p:cNvPr>
          <p:cNvSpPr txBox="1">
            <a:spLocks/>
          </p:cNvSpPr>
          <p:nvPr/>
        </p:nvSpPr>
        <p:spPr>
          <a:xfrm>
            <a:off x="1000200" y="4291910"/>
            <a:ext cx="10515600" cy="150018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de-DE" dirty="0"/>
          </a:p>
        </p:txBody>
      </p:sp>
      <p:sp>
        <p:nvSpPr>
          <p:cNvPr id="2" name="Textfeld 1">
            <a:extLst>
              <a:ext uri="{FF2B5EF4-FFF2-40B4-BE49-F238E27FC236}">
                <a16:creationId xmlns:a16="http://schemas.microsoft.com/office/drawing/2014/main" id="{D57492B3-B892-5181-E71E-349D9947BE02}"/>
              </a:ext>
            </a:extLst>
          </p:cNvPr>
          <p:cNvSpPr txBox="1"/>
          <p:nvPr/>
        </p:nvSpPr>
        <p:spPr>
          <a:xfrm>
            <a:off x="5872163" y="6436838"/>
            <a:ext cx="650156" cy="369332"/>
          </a:xfrm>
          <a:prstGeom prst="rect">
            <a:avLst/>
          </a:prstGeom>
          <a:noFill/>
        </p:spPr>
        <p:txBody>
          <a:bodyPr wrap="square" rtlCol="0">
            <a:spAutoFit/>
          </a:bodyPr>
          <a:lstStyle/>
          <a:p>
            <a:r>
              <a:rPr lang="de-DE" dirty="0">
                <a:solidFill>
                  <a:schemeClr val="bg1"/>
                </a:solidFill>
                <a:latin typeface="+mj-lt"/>
              </a:rPr>
              <a:t>26</a:t>
            </a:r>
          </a:p>
        </p:txBody>
      </p:sp>
    </p:spTree>
    <p:extLst>
      <p:ext uri="{BB962C8B-B14F-4D97-AF65-F5344CB8AC3E}">
        <p14:creationId xmlns:p14="http://schemas.microsoft.com/office/powerpoint/2010/main" val="117455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Gerader Verbinder 12">
            <a:extLst>
              <a:ext uri="{FF2B5EF4-FFF2-40B4-BE49-F238E27FC236}">
                <a16:creationId xmlns:a16="http://schemas.microsoft.com/office/drawing/2014/main" id="{3D76ED05-8A4C-43D0-7B1D-9B06B2618BDB}"/>
              </a:ext>
            </a:extLst>
          </p:cNvPr>
          <p:cNvCxnSpPr/>
          <p:nvPr/>
        </p:nvCxnSpPr>
        <p:spPr>
          <a:xfrm>
            <a:off x="0" y="5893821"/>
            <a:ext cx="12192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Titel 1">
            <a:extLst>
              <a:ext uri="{FF2B5EF4-FFF2-40B4-BE49-F238E27FC236}">
                <a16:creationId xmlns:a16="http://schemas.microsoft.com/office/drawing/2014/main" id="{D4C067A5-5C12-F50A-C99F-4CB27000095B}"/>
              </a:ext>
            </a:extLst>
          </p:cNvPr>
          <p:cNvSpPr>
            <a:spLocks noGrp="1"/>
          </p:cNvSpPr>
          <p:nvPr>
            <p:ph type="title"/>
          </p:nvPr>
        </p:nvSpPr>
        <p:spPr>
          <a:xfrm>
            <a:off x="0" y="265140"/>
            <a:ext cx="12192000" cy="648000"/>
          </a:xfrm>
          <a:solidFill>
            <a:schemeClr val="bg1"/>
          </a:solidFill>
        </p:spPr>
        <p:txBody>
          <a:bodyPr>
            <a:normAutofit/>
          </a:bodyPr>
          <a:lstStyle/>
          <a:p>
            <a:r>
              <a:rPr lang="de-DE" sz="3600" dirty="0">
                <a:solidFill>
                  <a:srgbClr val="234BA5"/>
                </a:solidFill>
                <a:latin typeface="Arial" panose="020B0604020202020204" pitchFamily="34" charset="0"/>
                <a:cs typeface="Arial" panose="020B0604020202020204" pitchFamily="34" charset="0"/>
              </a:rPr>
              <a:t>	</a:t>
            </a:r>
            <a:endParaRPr lang="de-DE" sz="3600" b="1" dirty="0">
              <a:solidFill>
                <a:srgbClr val="234BA5"/>
              </a:solidFill>
              <a:latin typeface="Arial" panose="020B0604020202020204" pitchFamily="34" charset="0"/>
              <a:cs typeface="Arial" panose="020B0604020202020204" pitchFamily="34" charset="0"/>
            </a:endParaRPr>
          </a:p>
        </p:txBody>
      </p:sp>
      <p:pic>
        <p:nvPicPr>
          <p:cNvPr id="21" name="Grafik 20">
            <a:extLst>
              <a:ext uri="{FF2B5EF4-FFF2-40B4-BE49-F238E27FC236}">
                <a16:creationId xmlns:a16="http://schemas.microsoft.com/office/drawing/2014/main" id="{3F500C6B-4611-FAE2-376B-370E68AFC04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sp>
        <p:nvSpPr>
          <p:cNvPr id="23" name="Textfeld 22">
            <a:extLst>
              <a:ext uri="{FF2B5EF4-FFF2-40B4-BE49-F238E27FC236}">
                <a16:creationId xmlns:a16="http://schemas.microsoft.com/office/drawing/2014/main" id="{BFD649EF-D7DA-E705-39B1-BF892A8D941C}"/>
              </a:ext>
            </a:extLst>
          </p:cNvPr>
          <p:cNvSpPr txBox="1"/>
          <p:nvPr/>
        </p:nvSpPr>
        <p:spPr>
          <a:xfrm>
            <a:off x="9101477" y="-25291"/>
            <a:ext cx="3136604" cy="276999"/>
          </a:xfrm>
          <a:prstGeom prst="rect">
            <a:avLst/>
          </a:prstGeom>
          <a:noFill/>
        </p:spPr>
        <p:txBody>
          <a:bodyPr wrap="square" rtlCol="0">
            <a:spAutoFit/>
          </a:bodyPr>
          <a:lstStyle/>
          <a:p>
            <a:pPr algn="r"/>
            <a:r>
              <a:rPr lang="de-DE" sz="1200" dirty="0" err="1">
                <a:solidFill>
                  <a:schemeClr val="bg2"/>
                </a:solidFill>
              </a:rPr>
              <a:t>CiviMatics</a:t>
            </a:r>
            <a:r>
              <a:rPr lang="de-DE" sz="1200" dirty="0">
                <a:solidFill>
                  <a:schemeClr val="bg2"/>
                </a:solidFill>
              </a:rPr>
              <a:t> 2023</a:t>
            </a:r>
          </a:p>
        </p:txBody>
      </p:sp>
      <p:pic>
        <p:nvPicPr>
          <p:cNvPr id="24" name="Grafik 23">
            <a:extLst>
              <a:ext uri="{FF2B5EF4-FFF2-40B4-BE49-F238E27FC236}">
                <a16:creationId xmlns:a16="http://schemas.microsoft.com/office/drawing/2014/main" id="{8205DA37-26EF-3AA6-EE3F-0BBBFEC9C7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25" name="Flussdiagramm: Verbinder 24">
            <a:extLst>
              <a:ext uri="{FF2B5EF4-FFF2-40B4-BE49-F238E27FC236}">
                <a16:creationId xmlns:a16="http://schemas.microsoft.com/office/drawing/2014/main" id="{1DEFE674-EC18-8E8B-4AE2-5C264F361A59}"/>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rgbClr val="C5D3F3"/>
              </a:solidFill>
              <a:latin typeface="Arial" panose="020B0604020202020204" pitchFamily="34" charset="0"/>
              <a:cs typeface="Arial" panose="020B0604020202020204" pitchFamily="34" charset="0"/>
            </a:endParaRPr>
          </a:p>
        </p:txBody>
      </p:sp>
      <p:sp>
        <p:nvSpPr>
          <p:cNvPr id="3" name="Titel 1">
            <a:extLst>
              <a:ext uri="{FF2B5EF4-FFF2-40B4-BE49-F238E27FC236}">
                <a16:creationId xmlns:a16="http://schemas.microsoft.com/office/drawing/2014/main" id="{BA594429-CB59-AD48-0D7C-322383E93966}"/>
              </a:ext>
            </a:extLst>
          </p:cNvPr>
          <p:cNvSpPr txBox="1">
            <a:spLocks/>
          </p:cNvSpPr>
          <p:nvPr/>
        </p:nvSpPr>
        <p:spPr>
          <a:xfrm>
            <a:off x="0" y="248478"/>
            <a:ext cx="12192000" cy="648000"/>
          </a:xfrm>
          <a:prstGeom prst="rect">
            <a:avLst/>
          </a:prstGeom>
          <a:solidFill>
            <a:schemeClr val="bg2"/>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lang="de-DE" sz="3600" b="1" dirty="0">
                <a:solidFill>
                  <a:srgbClr val="234BA5"/>
                </a:solidFill>
              </a:rPr>
              <a:t> </a:t>
            </a:r>
            <a:r>
              <a:rPr lang="de-DE" sz="3600" b="1" dirty="0" err="1">
                <a:solidFill>
                  <a:srgbClr val="234BA5"/>
                </a:solidFill>
              </a:rPr>
              <a:t>Descriptive</a:t>
            </a:r>
            <a:r>
              <a:rPr lang="de-DE" sz="3600" b="1" dirty="0">
                <a:solidFill>
                  <a:srgbClr val="234BA5"/>
                </a:solidFill>
              </a:rPr>
              <a:t> and Normative</a:t>
            </a:r>
            <a:endParaRPr kumimoji="0" lang="de-DE" sz="2100" b="1" i="0" u="none" strike="noStrike" kern="1200" cap="none" spc="0" normalizeH="0" baseline="0" noProof="0" dirty="0">
              <a:ln>
                <a:noFill/>
              </a:ln>
              <a:solidFill>
                <a:srgbClr val="234BA5"/>
              </a:solidFill>
              <a:effectLst/>
              <a:uLnTx/>
              <a:uFillTx/>
              <a:latin typeface="Arial"/>
              <a:ea typeface="+mj-ea"/>
              <a:cs typeface="Arial" panose="020B0604020202020204" pitchFamily="34" charset="0"/>
            </a:endParaRPr>
          </a:p>
        </p:txBody>
      </p:sp>
      <p:pic>
        <p:nvPicPr>
          <p:cNvPr id="4" name="Grafik 3">
            <a:extLst>
              <a:ext uri="{FF2B5EF4-FFF2-40B4-BE49-F238E27FC236}">
                <a16:creationId xmlns:a16="http://schemas.microsoft.com/office/drawing/2014/main" id="{6E16A9C7-865E-652C-16BF-4E34CF7C54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sp>
        <p:nvSpPr>
          <p:cNvPr id="6" name="Textfeld 5">
            <a:extLst>
              <a:ext uri="{FF2B5EF4-FFF2-40B4-BE49-F238E27FC236}">
                <a16:creationId xmlns:a16="http://schemas.microsoft.com/office/drawing/2014/main" id="{01BF082A-16C3-7AEB-0E3E-873D3EBAD5A1}"/>
              </a:ext>
            </a:extLst>
          </p:cNvPr>
          <p:cNvSpPr txBox="1"/>
          <p:nvPr/>
        </p:nvSpPr>
        <p:spPr>
          <a:xfrm>
            <a:off x="5872163" y="6436838"/>
            <a:ext cx="650156" cy="369332"/>
          </a:xfrm>
          <a:prstGeom prst="rect">
            <a:avLst/>
          </a:prstGeom>
          <a:noFill/>
        </p:spPr>
        <p:txBody>
          <a:bodyPr wrap="square" rtlCol="0">
            <a:spAutoFit/>
          </a:bodyPr>
          <a:lstStyle/>
          <a:p>
            <a:r>
              <a:rPr lang="de-DE" dirty="0">
                <a:solidFill>
                  <a:schemeClr val="bg1"/>
                </a:solidFill>
                <a:latin typeface="+mj-lt"/>
              </a:rPr>
              <a:t>27</a:t>
            </a:r>
          </a:p>
        </p:txBody>
      </p:sp>
      <p:sp>
        <p:nvSpPr>
          <p:cNvPr id="2" name="Inhaltsplatzhalter 2">
            <a:extLst>
              <a:ext uri="{FF2B5EF4-FFF2-40B4-BE49-F238E27FC236}">
                <a16:creationId xmlns:a16="http://schemas.microsoft.com/office/drawing/2014/main" id="{C3117125-2F05-D01D-C91E-1652864B0508}"/>
              </a:ext>
            </a:extLst>
          </p:cNvPr>
          <p:cNvSpPr txBox="1">
            <a:spLocks/>
          </p:cNvSpPr>
          <p:nvPr/>
        </p:nvSpPr>
        <p:spPr>
          <a:xfrm>
            <a:off x="609600" y="1310972"/>
            <a:ext cx="10972800" cy="376972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de-DE" dirty="0" err="1">
                <a:solidFill>
                  <a:schemeClr val="bg1">
                    <a:lumMod val="10000"/>
                  </a:schemeClr>
                </a:solidFill>
              </a:rPr>
              <a:t>Descriptive</a:t>
            </a:r>
            <a:r>
              <a:rPr lang="de-DE" dirty="0">
                <a:solidFill>
                  <a:schemeClr val="bg1">
                    <a:lumMod val="10000"/>
                  </a:schemeClr>
                </a:solidFill>
              </a:rPr>
              <a:t> </a:t>
            </a:r>
            <a:r>
              <a:rPr lang="de-DE" dirty="0" err="1">
                <a:solidFill>
                  <a:schemeClr val="bg1">
                    <a:lumMod val="10000"/>
                  </a:schemeClr>
                </a:solidFill>
              </a:rPr>
              <a:t>statement</a:t>
            </a:r>
            <a:r>
              <a:rPr lang="de-DE" dirty="0">
                <a:solidFill>
                  <a:schemeClr val="bg1">
                    <a:lumMod val="10000"/>
                  </a:schemeClr>
                </a:solidFill>
              </a:rPr>
              <a:t>: Description </a:t>
            </a:r>
            <a:r>
              <a:rPr lang="de-DE" dirty="0" err="1">
                <a:solidFill>
                  <a:schemeClr val="bg1">
                    <a:lumMod val="10000"/>
                  </a:schemeClr>
                </a:solidFill>
              </a:rPr>
              <a:t>of</a:t>
            </a:r>
            <a:r>
              <a:rPr lang="de-DE" dirty="0">
                <a:solidFill>
                  <a:schemeClr val="bg1">
                    <a:lumMod val="10000"/>
                  </a:schemeClr>
                </a:solidFill>
              </a:rPr>
              <a:t> </a:t>
            </a:r>
            <a:r>
              <a:rPr lang="de-DE" dirty="0" err="1">
                <a:solidFill>
                  <a:schemeClr val="bg1">
                    <a:lumMod val="10000"/>
                  </a:schemeClr>
                </a:solidFill>
              </a:rPr>
              <a:t>something</a:t>
            </a:r>
            <a:r>
              <a:rPr lang="de-DE" dirty="0">
                <a:solidFill>
                  <a:schemeClr val="bg1">
                    <a:lumMod val="10000"/>
                  </a:schemeClr>
                </a:solidFill>
              </a:rPr>
              <a:t> (</a:t>
            </a:r>
            <a:r>
              <a:rPr lang="de-DE" dirty="0" err="1">
                <a:solidFill>
                  <a:schemeClr val="bg1">
                    <a:lumMod val="10000"/>
                  </a:schemeClr>
                </a:solidFill>
              </a:rPr>
              <a:t>value-free</a:t>
            </a:r>
            <a:r>
              <a:rPr lang="de-DE" dirty="0">
                <a:solidFill>
                  <a:schemeClr val="bg1">
                    <a:lumMod val="10000"/>
                  </a:schemeClr>
                </a:solidFill>
              </a:rPr>
              <a:t>)</a:t>
            </a:r>
          </a:p>
          <a:p>
            <a:pPr marL="594900" lvl="2" indent="-342900"/>
            <a:r>
              <a:rPr lang="de-DE" dirty="0"/>
              <a:t>Ex: The </a:t>
            </a:r>
            <a:r>
              <a:rPr lang="de-DE" dirty="0" err="1"/>
              <a:t>sun</a:t>
            </a:r>
            <a:r>
              <a:rPr lang="de-DE" dirty="0"/>
              <a:t> will </a:t>
            </a:r>
            <a:r>
              <a:rPr lang="de-DE" dirty="0" err="1"/>
              <a:t>shine</a:t>
            </a:r>
            <a:r>
              <a:rPr lang="de-DE" dirty="0"/>
              <a:t> </a:t>
            </a:r>
            <a:r>
              <a:rPr lang="de-DE" dirty="0" err="1"/>
              <a:t>tomorrow</a:t>
            </a:r>
            <a:endParaRPr lang="de-DE" dirty="0"/>
          </a:p>
          <a:p>
            <a:pPr marL="594900" lvl="2" indent="-342900"/>
            <a:r>
              <a:rPr lang="de-DE" dirty="0" err="1"/>
              <a:t>Often</a:t>
            </a:r>
            <a:r>
              <a:rPr lang="de-DE" dirty="0"/>
              <a:t> </a:t>
            </a:r>
            <a:r>
              <a:rPr lang="de-DE" dirty="0" err="1"/>
              <a:t>descriptive</a:t>
            </a:r>
            <a:r>
              <a:rPr lang="de-DE" dirty="0"/>
              <a:t> </a:t>
            </a:r>
            <a:r>
              <a:rPr lang="de-DE" dirty="0" err="1"/>
              <a:t>statements</a:t>
            </a:r>
            <a:r>
              <a:rPr lang="de-DE" dirty="0"/>
              <a:t> </a:t>
            </a:r>
            <a:r>
              <a:rPr lang="de-DE" dirty="0" err="1"/>
              <a:t>are</a:t>
            </a:r>
            <a:r>
              <a:rPr lang="de-DE" dirty="0"/>
              <a:t> </a:t>
            </a:r>
            <a:r>
              <a:rPr lang="de-DE" dirty="0" err="1"/>
              <a:t>objectively</a:t>
            </a:r>
            <a:r>
              <a:rPr lang="de-DE" dirty="0"/>
              <a:t> </a:t>
            </a:r>
            <a:r>
              <a:rPr lang="de-DE" dirty="0" err="1"/>
              <a:t>true</a:t>
            </a:r>
            <a:r>
              <a:rPr lang="de-DE" dirty="0"/>
              <a:t> </a:t>
            </a:r>
            <a:r>
              <a:rPr lang="de-DE" dirty="0" err="1"/>
              <a:t>or</a:t>
            </a:r>
            <a:r>
              <a:rPr lang="de-DE" dirty="0"/>
              <a:t> </a:t>
            </a:r>
            <a:r>
              <a:rPr lang="de-DE" dirty="0" err="1"/>
              <a:t>false</a:t>
            </a:r>
            <a:endParaRPr lang="de-DE" dirty="0"/>
          </a:p>
          <a:p>
            <a:pPr marL="594900" lvl="2" indent="-342900"/>
            <a:endParaRPr lang="de-DE" dirty="0"/>
          </a:p>
          <a:p>
            <a:pPr marL="0" lvl="1" indent="0">
              <a:buNone/>
            </a:pPr>
            <a:r>
              <a:rPr lang="de-DE" dirty="0">
                <a:solidFill>
                  <a:schemeClr val="bg1">
                    <a:lumMod val="10000"/>
                  </a:schemeClr>
                </a:solidFill>
              </a:rPr>
              <a:t>Normative </a:t>
            </a:r>
            <a:r>
              <a:rPr lang="de-DE" dirty="0" err="1">
                <a:solidFill>
                  <a:schemeClr val="bg1">
                    <a:lumMod val="10000"/>
                  </a:schemeClr>
                </a:solidFill>
              </a:rPr>
              <a:t>statement</a:t>
            </a:r>
            <a:r>
              <a:rPr lang="de-DE" dirty="0">
                <a:solidFill>
                  <a:schemeClr val="bg1">
                    <a:lumMod val="10000"/>
                  </a:schemeClr>
                </a:solidFill>
              </a:rPr>
              <a:t>: Evaluation </a:t>
            </a:r>
            <a:r>
              <a:rPr lang="de-DE" dirty="0" err="1">
                <a:solidFill>
                  <a:schemeClr val="bg1">
                    <a:lumMod val="10000"/>
                  </a:schemeClr>
                </a:solidFill>
              </a:rPr>
              <a:t>of</a:t>
            </a:r>
            <a:r>
              <a:rPr lang="de-DE" dirty="0">
                <a:solidFill>
                  <a:schemeClr val="bg1">
                    <a:lumMod val="10000"/>
                  </a:schemeClr>
                </a:solidFill>
              </a:rPr>
              <a:t> </a:t>
            </a:r>
            <a:r>
              <a:rPr lang="de-DE" dirty="0" err="1">
                <a:solidFill>
                  <a:schemeClr val="bg1">
                    <a:lumMod val="10000"/>
                  </a:schemeClr>
                </a:solidFill>
              </a:rPr>
              <a:t>something</a:t>
            </a:r>
            <a:endParaRPr lang="de-DE" dirty="0">
              <a:solidFill>
                <a:schemeClr val="bg1">
                  <a:lumMod val="10000"/>
                </a:schemeClr>
              </a:solidFill>
            </a:endParaRPr>
          </a:p>
          <a:p>
            <a:pPr marL="594900" lvl="2" indent="-342900"/>
            <a:r>
              <a:rPr lang="de-DE" dirty="0"/>
              <a:t>Ex: </a:t>
            </a:r>
            <a:r>
              <a:rPr lang="de-DE" dirty="0" err="1"/>
              <a:t>Unfortunately</a:t>
            </a:r>
            <a:r>
              <a:rPr lang="de-DE" dirty="0"/>
              <a:t>, </a:t>
            </a:r>
            <a:r>
              <a:rPr lang="de-DE" dirty="0" err="1"/>
              <a:t>the</a:t>
            </a:r>
            <a:r>
              <a:rPr lang="de-DE" dirty="0"/>
              <a:t> </a:t>
            </a:r>
            <a:r>
              <a:rPr lang="de-DE" dirty="0" err="1"/>
              <a:t>sun</a:t>
            </a:r>
            <a:r>
              <a:rPr lang="de-DE" dirty="0"/>
              <a:t> will </a:t>
            </a:r>
            <a:r>
              <a:rPr lang="de-DE" dirty="0" err="1"/>
              <a:t>shine</a:t>
            </a:r>
            <a:r>
              <a:rPr lang="de-DE" dirty="0"/>
              <a:t> </a:t>
            </a:r>
            <a:r>
              <a:rPr lang="de-DE" dirty="0" err="1"/>
              <a:t>tomorrow</a:t>
            </a:r>
            <a:endParaRPr lang="de-DE" dirty="0"/>
          </a:p>
          <a:p>
            <a:pPr marL="594900" lvl="2" indent="-342900"/>
            <a:r>
              <a:rPr lang="de-DE" dirty="0"/>
              <a:t>Normative </a:t>
            </a:r>
            <a:r>
              <a:rPr lang="de-DE" dirty="0" err="1"/>
              <a:t>statements</a:t>
            </a:r>
            <a:r>
              <a:rPr lang="de-DE" dirty="0"/>
              <a:t> </a:t>
            </a:r>
            <a:r>
              <a:rPr lang="de-DE" dirty="0" err="1"/>
              <a:t>are</a:t>
            </a:r>
            <a:r>
              <a:rPr lang="de-DE" dirty="0"/>
              <a:t> </a:t>
            </a:r>
            <a:r>
              <a:rPr lang="de-DE" dirty="0" err="1"/>
              <a:t>debatable</a:t>
            </a:r>
            <a:endParaRPr lang="de-DE" dirty="0"/>
          </a:p>
          <a:p>
            <a:pPr marL="342900" lvl="1" indent="-342900"/>
            <a:endParaRPr lang="de-DE" dirty="0"/>
          </a:p>
          <a:p>
            <a:pPr marL="594900" lvl="2" indent="-342900"/>
            <a:endParaRPr lang="de-DE" dirty="0"/>
          </a:p>
        </p:txBody>
      </p:sp>
    </p:spTree>
    <p:extLst>
      <p:ext uri="{BB962C8B-B14F-4D97-AF65-F5344CB8AC3E}">
        <p14:creationId xmlns:p14="http://schemas.microsoft.com/office/powerpoint/2010/main" val="29999976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Gerader Verbinder 12">
            <a:extLst>
              <a:ext uri="{FF2B5EF4-FFF2-40B4-BE49-F238E27FC236}">
                <a16:creationId xmlns:a16="http://schemas.microsoft.com/office/drawing/2014/main" id="{3D76ED05-8A4C-43D0-7B1D-9B06B2618BDB}"/>
              </a:ext>
            </a:extLst>
          </p:cNvPr>
          <p:cNvCxnSpPr/>
          <p:nvPr/>
        </p:nvCxnSpPr>
        <p:spPr>
          <a:xfrm>
            <a:off x="0" y="5893821"/>
            <a:ext cx="12192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Titel 1">
            <a:extLst>
              <a:ext uri="{FF2B5EF4-FFF2-40B4-BE49-F238E27FC236}">
                <a16:creationId xmlns:a16="http://schemas.microsoft.com/office/drawing/2014/main" id="{D4C067A5-5C12-F50A-C99F-4CB27000095B}"/>
              </a:ext>
            </a:extLst>
          </p:cNvPr>
          <p:cNvSpPr>
            <a:spLocks noGrp="1"/>
          </p:cNvSpPr>
          <p:nvPr>
            <p:ph type="title"/>
          </p:nvPr>
        </p:nvSpPr>
        <p:spPr>
          <a:xfrm>
            <a:off x="0" y="348860"/>
            <a:ext cx="12192000" cy="648000"/>
          </a:xfrm>
          <a:solidFill>
            <a:schemeClr val="bg1"/>
          </a:solidFill>
        </p:spPr>
        <p:txBody>
          <a:bodyPr>
            <a:normAutofit/>
          </a:bodyPr>
          <a:lstStyle/>
          <a:p>
            <a:r>
              <a:rPr lang="de-DE" sz="3600" dirty="0">
                <a:solidFill>
                  <a:srgbClr val="234BA5"/>
                </a:solidFill>
                <a:latin typeface="Arial" panose="020B0604020202020204" pitchFamily="34" charset="0"/>
                <a:cs typeface="Arial" panose="020B0604020202020204" pitchFamily="34" charset="0"/>
              </a:rPr>
              <a:t>	</a:t>
            </a:r>
            <a:endParaRPr lang="de-DE" sz="3600" b="1" dirty="0">
              <a:solidFill>
                <a:srgbClr val="234BA5"/>
              </a:solidFill>
              <a:latin typeface="Arial" panose="020B0604020202020204" pitchFamily="34" charset="0"/>
              <a:cs typeface="Arial" panose="020B0604020202020204" pitchFamily="34" charset="0"/>
            </a:endParaRPr>
          </a:p>
        </p:txBody>
      </p:sp>
      <p:pic>
        <p:nvPicPr>
          <p:cNvPr id="21" name="Grafik 20">
            <a:extLst>
              <a:ext uri="{FF2B5EF4-FFF2-40B4-BE49-F238E27FC236}">
                <a16:creationId xmlns:a16="http://schemas.microsoft.com/office/drawing/2014/main" id="{3F500C6B-4611-FAE2-376B-370E68AFC04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sp>
        <p:nvSpPr>
          <p:cNvPr id="23" name="Textfeld 22">
            <a:extLst>
              <a:ext uri="{FF2B5EF4-FFF2-40B4-BE49-F238E27FC236}">
                <a16:creationId xmlns:a16="http://schemas.microsoft.com/office/drawing/2014/main" id="{BFD649EF-D7DA-E705-39B1-BF892A8D941C}"/>
              </a:ext>
            </a:extLst>
          </p:cNvPr>
          <p:cNvSpPr txBox="1"/>
          <p:nvPr/>
        </p:nvSpPr>
        <p:spPr>
          <a:xfrm>
            <a:off x="9101477" y="-25291"/>
            <a:ext cx="3136604" cy="276999"/>
          </a:xfrm>
          <a:prstGeom prst="rect">
            <a:avLst/>
          </a:prstGeom>
          <a:noFill/>
        </p:spPr>
        <p:txBody>
          <a:bodyPr wrap="square" rtlCol="0">
            <a:spAutoFit/>
          </a:bodyPr>
          <a:lstStyle/>
          <a:p>
            <a:pPr algn="r"/>
            <a:r>
              <a:rPr lang="de-DE" sz="1200" dirty="0" err="1">
                <a:solidFill>
                  <a:schemeClr val="bg2"/>
                </a:solidFill>
              </a:rPr>
              <a:t>CiviMatics</a:t>
            </a:r>
            <a:r>
              <a:rPr lang="de-DE" sz="1200" dirty="0">
                <a:solidFill>
                  <a:schemeClr val="bg2"/>
                </a:solidFill>
              </a:rPr>
              <a:t> 2023</a:t>
            </a:r>
          </a:p>
        </p:txBody>
      </p:sp>
      <p:pic>
        <p:nvPicPr>
          <p:cNvPr id="24" name="Grafik 23">
            <a:extLst>
              <a:ext uri="{FF2B5EF4-FFF2-40B4-BE49-F238E27FC236}">
                <a16:creationId xmlns:a16="http://schemas.microsoft.com/office/drawing/2014/main" id="{8205DA37-26EF-3AA6-EE3F-0BBBFEC9C7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25" name="Flussdiagramm: Verbinder 24">
            <a:extLst>
              <a:ext uri="{FF2B5EF4-FFF2-40B4-BE49-F238E27FC236}">
                <a16:creationId xmlns:a16="http://schemas.microsoft.com/office/drawing/2014/main" id="{1DEFE674-EC18-8E8B-4AE2-5C264F361A59}"/>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rgbClr val="C5D3F3"/>
              </a:solidFill>
              <a:latin typeface="Arial" panose="020B0604020202020204" pitchFamily="34" charset="0"/>
              <a:cs typeface="Arial" panose="020B0604020202020204" pitchFamily="34" charset="0"/>
            </a:endParaRPr>
          </a:p>
        </p:txBody>
      </p:sp>
      <p:sp>
        <p:nvSpPr>
          <p:cNvPr id="3" name="Titel 1">
            <a:extLst>
              <a:ext uri="{FF2B5EF4-FFF2-40B4-BE49-F238E27FC236}">
                <a16:creationId xmlns:a16="http://schemas.microsoft.com/office/drawing/2014/main" id="{BA594429-CB59-AD48-0D7C-322383E93966}"/>
              </a:ext>
            </a:extLst>
          </p:cNvPr>
          <p:cNvSpPr txBox="1">
            <a:spLocks/>
          </p:cNvSpPr>
          <p:nvPr/>
        </p:nvSpPr>
        <p:spPr>
          <a:xfrm>
            <a:off x="0" y="248478"/>
            <a:ext cx="12192000" cy="648000"/>
          </a:xfrm>
          <a:prstGeom prst="rect">
            <a:avLst/>
          </a:prstGeom>
          <a:solidFill>
            <a:schemeClr val="bg2"/>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lang="de-DE" sz="3600" b="1" dirty="0">
                <a:solidFill>
                  <a:srgbClr val="234BA5"/>
                </a:solidFill>
              </a:rPr>
              <a:t> </a:t>
            </a:r>
            <a:r>
              <a:rPr lang="de-DE" sz="3600" b="1" dirty="0" err="1">
                <a:solidFill>
                  <a:srgbClr val="234BA5"/>
                </a:solidFill>
              </a:rPr>
              <a:t>Descriptive</a:t>
            </a:r>
            <a:r>
              <a:rPr lang="de-DE" sz="3600" b="1" dirty="0">
                <a:solidFill>
                  <a:srgbClr val="234BA5"/>
                </a:solidFill>
              </a:rPr>
              <a:t> and Normative</a:t>
            </a:r>
            <a:endParaRPr kumimoji="0" lang="de-DE" sz="2100" b="1" i="0" u="none" strike="noStrike" kern="1200" cap="none" spc="0" normalizeH="0" baseline="0" noProof="0" dirty="0">
              <a:ln>
                <a:noFill/>
              </a:ln>
              <a:solidFill>
                <a:srgbClr val="234BA5"/>
              </a:solidFill>
              <a:effectLst/>
              <a:uLnTx/>
              <a:uFillTx/>
              <a:latin typeface="Arial"/>
              <a:ea typeface="+mj-ea"/>
              <a:cs typeface="Arial" panose="020B0604020202020204" pitchFamily="34" charset="0"/>
            </a:endParaRPr>
          </a:p>
        </p:txBody>
      </p:sp>
      <p:pic>
        <p:nvPicPr>
          <p:cNvPr id="4" name="Grafik 3">
            <a:extLst>
              <a:ext uri="{FF2B5EF4-FFF2-40B4-BE49-F238E27FC236}">
                <a16:creationId xmlns:a16="http://schemas.microsoft.com/office/drawing/2014/main" id="{6E16A9C7-865E-652C-16BF-4E34CF7C54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pic>
        <p:nvPicPr>
          <p:cNvPr id="2" name="Grafik 1">
            <a:extLst>
              <a:ext uri="{FF2B5EF4-FFF2-40B4-BE49-F238E27FC236}">
                <a16:creationId xmlns:a16="http://schemas.microsoft.com/office/drawing/2014/main" id="{C6C079E9-F282-03C4-8677-622535E19D4B}"/>
              </a:ext>
            </a:extLst>
          </p:cNvPr>
          <p:cNvPicPr>
            <a:picLocks noChangeAspect="1"/>
          </p:cNvPicPr>
          <p:nvPr/>
        </p:nvPicPr>
        <p:blipFill>
          <a:blip r:embed="rId5"/>
          <a:stretch>
            <a:fillRect/>
          </a:stretch>
        </p:blipFill>
        <p:spPr>
          <a:xfrm>
            <a:off x="7421044" y="3650713"/>
            <a:ext cx="4280895" cy="2243107"/>
          </a:xfrm>
          <a:prstGeom prst="rect">
            <a:avLst/>
          </a:prstGeom>
        </p:spPr>
      </p:pic>
      <p:sp>
        <p:nvSpPr>
          <p:cNvPr id="6" name="Textfeld 5">
            <a:extLst>
              <a:ext uri="{FF2B5EF4-FFF2-40B4-BE49-F238E27FC236}">
                <a16:creationId xmlns:a16="http://schemas.microsoft.com/office/drawing/2014/main" id="{B6EB2072-573D-68AF-938E-6D1010EFB84A}"/>
              </a:ext>
            </a:extLst>
          </p:cNvPr>
          <p:cNvSpPr txBox="1"/>
          <p:nvPr/>
        </p:nvSpPr>
        <p:spPr>
          <a:xfrm>
            <a:off x="5872163" y="6436838"/>
            <a:ext cx="650156" cy="369332"/>
          </a:xfrm>
          <a:prstGeom prst="rect">
            <a:avLst/>
          </a:prstGeom>
          <a:noFill/>
        </p:spPr>
        <p:txBody>
          <a:bodyPr wrap="square" rtlCol="0">
            <a:spAutoFit/>
          </a:bodyPr>
          <a:lstStyle/>
          <a:p>
            <a:r>
              <a:rPr lang="de-DE" dirty="0">
                <a:solidFill>
                  <a:schemeClr val="bg1"/>
                </a:solidFill>
                <a:latin typeface="+mj-lt"/>
              </a:rPr>
              <a:t>28</a:t>
            </a:r>
          </a:p>
        </p:txBody>
      </p:sp>
      <p:sp>
        <p:nvSpPr>
          <p:cNvPr id="12" name="Inhaltsplatzhalter 2">
            <a:extLst>
              <a:ext uri="{FF2B5EF4-FFF2-40B4-BE49-F238E27FC236}">
                <a16:creationId xmlns:a16="http://schemas.microsoft.com/office/drawing/2014/main" id="{C296EA3B-791C-7EB8-D93D-3339CC1F8E46}"/>
              </a:ext>
            </a:extLst>
          </p:cNvPr>
          <p:cNvSpPr txBox="1">
            <a:spLocks/>
          </p:cNvSpPr>
          <p:nvPr/>
        </p:nvSpPr>
        <p:spPr>
          <a:xfrm>
            <a:off x="710841" y="1394645"/>
            <a:ext cx="10972800" cy="376972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de-DE" dirty="0" err="1">
                <a:solidFill>
                  <a:schemeClr val="bg1">
                    <a:lumMod val="10000"/>
                  </a:schemeClr>
                </a:solidFill>
              </a:rPr>
              <a:t>Descriptive</a:t>
            </a:r>
            <a:r>
              <a:rPr lang="de-DE" dirty="0">
                <a:solidFill>
                  <a:schemeClr val="bg1">
                    <a:lumMod val="10000"/>
                  </a:schemeClr>
                </a:solidFill>
              </a:rPr>
              <a:t> </a:t>
            </a:r>
            <a:r>
              <a:rPr lang="de-DE" dirty="0" err="1">
                <a:solidFill>
                  <a:schemeClr val="bg1">
                    <a:lumMod val="10000"/>
                  </a:schemeClr>
                </a:solidFill>
              </a:rPr>
              <a:t>statement</a:t>
            </a:r>
            <a:r>
              <a:rPr lang="de-DE" dirty="0">
                <a:solidFill>
                  <a:schemeClr val="bg1">
                    <a:lumMod val="10000"/>
                  </a:schemeClr>
                </a:solidFill>
              </a:rPr>
              <a:t>: Description </a:t>
            </a:r>
            <a:r>
              <a:rPr lang="de-DE" dirty="0" err="1">
                <a:solidFill>
                  <a:schemeClr val="bg1">
                    <a:lumMod val="10000"/>
                  </a:schemeClr>
                </a:solidFill>
              </a:rPr>
              <a:t>of</a:t>
            </a:r>
            <a:r>
              <a:rPr lang="de-DE" dirty="0">
                <a:solidFill>
                  <a:schemeClr val="bg1">
                    <a:lumMod val="10000"/>
                  </a:schemeClr>
                </a:solidFill>
              </a:rPr>
              <a:t> </a:t>
            </a:r>
            <a:r>
              <a:rPr lang="de-DE" dirty="0" err="1">
                <a:solidFill>
                  <a:schemeClr val="bg1">
                    <a:lumMod val="10000"/>
                  </a:schemeClr>
                </a:solidFill>
              </a:rPr>
              <a:t>something</a:t>
            </a:r>
            <a:r>
              <a:rPr lang="de-DE" dirty="0">
                <a:solidFill>
                  <a:schemeClr val="bg1">
                    <a:lumMod val="10000"/>
                  </a:schemeClr>
                </a:solidFill>
              </a:rPr>
              <a:t> (</a:t>
            </a:r>
            <a:r>
              <a:rPr lang="de-DE" dirty="0" err="1">
                <a:solidFill>
                  <a:schemeClr val="bg1">
                    <a:lumMod val="10000"/>
                  </a:schemeClr>
                </a:solidFill>
              </a:rPr>
              <a:t>value-free</a:t>
            </a:r>
            <a:r>
              <a:rPr lang="de-DE" dirty="0">
                <a:solidFill>
                  <a:schemeClr val="bg1">
                    <a:lumMod val="10000"/>
                  </a:schemeClr>
                </a:solidFill>
              </a:rPr>
              <a:t>)</a:t>
            </a:r>
          </a:p>
          <a:p>
            <a:pPr marL="594900" lvl="2" indent="-342900"/>
            <a:r>
              <a:rPr lang="de-DE" dirty="0"/>
              <a:t>Ex: The </a:t>
            </a:r>
            <a:r>
              <a:rPr lang="de-DE" dirty="0" err="1"/>
              <a:t>sun</a:t>
            </a:r>
            <a:r>
              <a:rPr lang="de-DE" dirty="0"/>
              <a:t> will </a:t>
            </a:r>
            <a:r>
              <a:rPr lang="de-DE" dirty="0" err="1"/>
              <a:t>shine</a:t>
            </a:r>
            <a:r>
              <a:rPr lang="de-DE" dirty="0"/>
              <a:t> </a:t>
            </a:r>
            <a:r>
              <a:rPr lang="de-DE" dirty="0" err="1"/>
              <a:t>tomorrow</a:t>
            </a:r>
            <a:endParaRPr lang="de-DE" dirty="0"/>
          </a:p>
          <a:p>
            <a:pPr marL="594900" lvl="2" indent="-342900"/>
            <a:r>
              <a:rPr lang="de-DE" dirty="0" err="1"/>
              <a:t>Often</a:t>
            </a:r>
            <a:r>
              <a:rPr lang="de-DE" dirty="0"/>
              <a:t> </a:t>
            </a:r>
            <a:r>
              <a:rPr lang="de-DE" dirty="0" err="1"/>
              <a:t>descriptive</a:t>
            </a:r>
            <a:r>
              <a:rPr lang="de-DE" dirty="0"/>
              <a:t> </a:t>
            </a:r>
            <a:r>
              <a:rPr lang="de-DE" dirty="0" err="1"/>
              <a:t>statements</a:t>
            </a:r>
            <a:r>
              <a:rPr lang="de-DE" dirty="0"/>
              <a:t> </a:t>
            </a:r>
            <a:r>
              <a:rPr lang="de-DE" dirty="0" err="1"/>
              <a:t>are</a:t>
            </a:r>
            <a:r>
              <a:rPr lang="de-DE" dirty="0"/>
              <a:t> </a:t>
            </a:r>
            <a:r>
              <a:rPr lang="de-DE" dirty="0" err="1"/>
              <a:t>objectively</a:t>
            </a:r>
            <a:r>
              <a:rPr lang="de-DE" dirty="0"/>
              <a:t> </a:t>
            </a:r>
            <a:r>
              <a:rPr lang="de-DE" dirty="0" err="1"/>
              <a:t>true</a:t>
            </a:r>
            <a:r>
              <a:rPr lang="de-DE" dirty="0"/>
              <a:t> </a:t>
            </a:r>
            <a:r>
              <a:rPr lang="de-DE" dirty="0" err="1"/>
              <a:t>or</a:t>
            </a:r>
            <a:r>
              <a:rPr lang="de-DE" dirty="0"/>
              <a:t> </a:t>
            </a:r>
            <a:r>
              <a:rPr lang="de-DE" dirty="0" err="1"/>
              <a:t>false</a:t>
            </a:r>
            <a:endParaRPr lang="de-DE" dirty="0"/>
          </a:p>
          <a:p>
            <a:pPr marL="594900" lvl="2" indent="-342900"/>
            <a:endParaRPr lang="de-DE" dirty="0"/>
          </a:p>
          <a:p>
            <a:pPr marL="0" lvl="1" indent="0">
              <a:buNone/>
            </a:pPr>
            <a:r>
              <a:rPr lang="de-DE" dirty="0">
                <a:solidFill>
                  <a:schemeClr val="bg1">
                    <a:lumMod val="10000"/>
                  </a:schemeClr>
                </a:solidFill>
              </a:rPr>
              <a:t>Normative </a:t>
            </a:r>
            <a:r>
              <a:rPr lang="de-DE" dirty="0" err="1">
                <a:solidFill>
                  <a:schemeClr val="bg1">
                    <a:lumMod val="10000"/>
                  </a:schemeClr>
                </a:solidFill>
              </a:rPr>
              <a:t>statement</a:t>
            </a:r>
            <a:r>
              <a:rPr lang="de-DE" dirty="0">
                <a:solidFill>
                  <a:schemeClr val="bg1">
                    <a:lumMod val="10000"/>
                  </a:schemeClr>
                </a:solidFill>
              </a:rPr>
              <a:t>: Evaluation </a:t>
            </a:r>
            <a:r>
              <a:rPr lang="de-DE" dirty="0" err="1">
                <a:solidFill>
                  <a:schemeClr val="bg1">
                    <a:lumMod val="10000"/>
                  </a:schemeClr>
                </a:solidFill>
              </a:rPr>
              <a:t>of</a:t>
            </a:r>
            <a:r>
              <a:rPr lang="de-DE" dirty="0">
                <a:solidFill>
                  <a:schemeClr val="bg1">
                    <a:lumMod val="10000"/>
                  </a:schemeClr>
                </a:solidFill>
              </a:rPr>
              <a:t> </a:t>
            </a:r>
            <a:r>
              <a:rPr lang="de-DE" dirty="0" err="1">
                <a:solidFill>
                  <a:schemeClr val="bg1">
                    <a:lumMod val="10000"/>
                  </a:schemeClr>
                </a:solidFill>
              </a:rPr>
              <a:t>something</a:t>
            </a:r>
            <a:endParaRPr lang="de-DE" dirty="0">
              <a:solidFill>
                <a:schemeClr val="bg1">
                  <a:lumMod val="10000"/>
                </a:schemeClr>
              </a:solidFill>
            </a:endParaRPr>
          </a:p>
          <a:p>
            <a:pPr marL="594900" lvl="2" indent="-342900"/>
            <a:r>
              <a:rPr lang="de-DE" dirty="0"/>
              <a:t>Ex: </a:t>
            </a:r>
            <a:r>
              <a:rPr lang="de-DE" dirty="0" err="1"/>
              <a:t>Unfortunately</a:t>
            </a:r>
            <a:r>
              <a:rPr lang="de-DE" dirty="0"/>
              <a:t>, </a:t>
            </a:r>
            <a:r>
              <a:rPr lang="de-DE" dirty="0" err="1"/>
              <a:t>the</a:t>
            </a:r>
            <a:r>
              <a:rPr lang="de-DE" dirty="0"/>
              <a:t> </a:t>
            </a:r>
            <a:r>
              <a:rPr lang="de-DE" dirty="0" err="1"/>
              <a:t>sun</a:t>
            </a:r>
            <a:r>
              <a:rPr lang="de-DE" dirty="0"/>
              <a:t> will </a:t>
            </a:r>
            <a:r>
              <a:rPr lang="de-DE" dirty="0" err="1"/>
              <a:t>shine</a:t>
            </a:r>
            <a:r>
              <a:rPr lang="de-DE" dirty="0"/>
              <a:t> </a:t>
            </a:r>
            <a:r>
              <a:rPr lang="de-DE" dirty="0" err="1"/>
              <a:t>tomorrow</a:t>
            </a:r>
            <a:endParaRPr lang="de-DE" dirty="0"/>
          </a:p>
          <a:p>
            <a:pPr marL="594900" lvl="2" indent="-342900"/>
            <a:r>
              <a:rPr lang="de-DE" dirty="0"/>
              <a:t>Normative </a:t>
            </a:r>
            <a:r>
              <a:rPr lang="de-DE" dirty="0" err="1"/>
              <a:t>statements</a:t>
            </a:r>
            <a:r>
              <a:rPr lang="de-DE" dirty="0"/>
              <a:t> </a:t>
            </a:r>
            <a:r>
              <a:rPr lang="de-DE" dirty="0" err="1"/>
              <a:t>are</a:t>
            </a:r>
            <a:r>
              <a:rPr lang="de-DE" dirty="0"/>
              <a:t> </a:t>
            </a:r>
            <a:r>
              <a:rPr lang="de-DE" dirty="0" err="1"/>
              <a:t>debatable</a:t>
            </a:r>
            <a:endParaRPr lang="de-DE" dirty="0"/>
          </a:p>
          <a:p>
            <a:pPr marL="342900" lvl="1" indent="-342900"/>
            <a:endParaRPr lang="de-DE" dirty="0"/>
          </a:p>
          <a:p>
            <a:pPr marL="594900" lvl="2" indent="-342900"/>
            <a:endParaRPr lang="de-DE" dirty="0"/>
          </a:p>
        </p:txBody>
      </p:sp>
    </p:spTree>
    <p:extLst>
      <p:ext uri="{BB962C8B-B14F-4D97-AF65-F5344CB8AC3E}">
        <p14:creationId xmlns:p14="http://schemas.microsoft.com/office/powerpoint/2010/main" val="42775103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Gerader Verbinder 12">
            <a:extLst>
              <a:ext uri="{FF2B5EF4-FFF2-40B4-BE49-F238E27FC236}">
                <a16:creationId xmlns:a16="http://schemas.microsoft.com/office/drawing/2014/main" id="{3D76ED05-8A4C-43D0-7B1D-9B06B2618BDB}"/>
              </a:ext>
            </a:extLst>
          </p:cNvPr>
          <p:cNvCxnSpPr/>
          <p:nvPr/>
        </p:nvCxnSpPr>
        <p:spPr>
          <a:xfrm>
            <a:off x="0" y="5893821"/>
            <a:ext cx="12192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Titel 1">
            <a:extLst>
              <a:ext uri="{FF2B5EF4-FFF2-40B4-BE49-F238E27FC236}">
                <a16:creationId xmlns:a16="http://schemas.microsoft.com/office/drawing/2014/main" id="{D4C067A5-5C12-F50A-C99F-4CB27000095B}"/>
              </a:ext>
            </a:extLst>
          </p:cNvPr>
          <p:cNvSpPr>
            <a:spLocks noGrp="1"/>
          </p:cNvSpPr>
          <p:nvPr>
            <p:ph type="title"/>
          </p:nvPr>
        </p:nvSpPr>
        <p:spPr>
          <a:xfrm>
            <a:off x="0" y="265140"/>
            <a:ext cx="12192000" cy="648000"/>
          </a:xfrm>
          <a:solidFill>
            <a:schemeClr val="bg1"/>
          </a:solidFill>
        </p:spPr>
        <p:txBody>
          <a:bodyPr>
            <a:normAutofit/>
          </a:bodyPr>
          <a:lstStyle/>
          <a:p>
            <a:r>
              <a:rPr lang="de-DE" sz="3600" dirty="0">
                <a:solidFill>
                  <a:srgbClr val="234BA5"/>
                </a:solidFill>
                <a:latin typeface="Arial" panose="020B0604020202020204" pitchFamily="34" charset="0"/>
                <a:cs typeface="Arial" panose="020B0604020202020204" pitchFamily="34" charset="0"/>
              </a:rPr>
              <a:t>	</a:t>
            </a:r>
            <a:endParaRPr lang="de-DE" sz="3600" b="1" dirty="0">
              <a:solidFill>
                <a:srgbClr val="234BA5"/>
              </a:solidFill>
              <a:latin typeface="Arial" panose="020B0604020202020204" pitchFamily="34" charset="0"/>
              <a:cs typeface="Arial" panose="020B0604020202020204" pitchFamily="34" charset="0"/>
            </a:endParaRPr>
          </a:p>
        </p:txBody>
      </p:sp>
      <p:pic>
        <p:nvPicPr>
          <p:cNvPr id="21" name="Grafik 20">
            <a:extLst>
              <a:ext uri="{FF2B5EF4-FFF2-40B4-BE49-F238E27FC236}">
                <a16:creationId xmlns:a16="http://schemas.microsoft.com/office/drawing/2014/main" id="{3F500C6B-4611-FAE2-376B-370E68AFC04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sp>
        <p:nvSpPr>
          <p:cNvPr id="23" name="Textfeld 22">
            <a:extLst>
              <a:ext uri="{FF2B5EF4-FFF2-40B4-BE49-F238E27FC236}">
                <a16:creationId xmlns:a16="http://schemas.microsoft.com/office/drawing/2014/main" id="{BFD649EF-D7DA-E705-39B1-BF892A8D941C}"/>
              </a:ext>
            </a:extLst>
          </p:cNvPr>
          <p:cNvSpPr txBox="1"/>
          <p:nvPr/>
        </p:nvSpPr>
        <p:spPr>
          <a:xfrm>
            <a:off x="9101477" y="-25291"/>
            <a:ext cx="3136604" cy="276999"/>
          </a:xfrm>
          <a:prstGeom prst="rect">
            <a:avLst/>
          </a:prstGeom>
          <a:noFill/>
        </p:spPr>
        <p:txBody>
          <a:bodyPr wrap="square" rtlCol="0">
            <a:spAutoFit/>
          </a:bodyPr>
          <a:lstStyle/>
          <a:p>
            <a:pPr algn="r"/>
            <a:r>
              <a:rPr lang="de-DE" sz="1200" dirty="0" err="1">
                <a:solidFill>
                  <a:schemeClr val="bg2"/>
                </a:solidFill>
              </a:rPr>
              <a:t>CiviMatics</a:t>
            </a:r>
            <a:r>
              <a:rPr lang="de-DE" sz="1200" dirty="0">
                <a:solidFill>
                  <a:schemeClr val="bg2"/>
                </a:solidFill>
              </a:rPr>
              <a:t> 2023</a:t>
            </a:r>
          </a:p>
        </p:txBody>
      </p:sp>
      <p:pic>
        <p:nvPicPr>
          <p:cNvPr id="24" name="Grafik 23">
            <a:extLst>
              <a:ext uri="{FF2B5EF4-FFF2-40B4-BE49-F238E27FC236}">
                <a16:creationId xmlns:a16="http://schemas.microsoft.com/office/drawing/2014/main" id="{8205DA37-26EF-3AA6-EE3F-0BBBFEC9C7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25" name="Flussdiagramm: Verbinder 24">
            <a:extLst>
              <a:ext uri="{FF2B5EF4-FFF2-40B4-BE49-F238E27FC236}">
                <a16:creationId xmlns:a16="http://schemas.microsoft.com/office/drawing/2014/main" id="{1DEFE674-EC18-8E8B-4AE2-5C264F361A59}"/>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rgbClr val="C5D3F3"/>
              </a:solidFill>
              <a:latin typeface="Arial" panose="020B0604020202020204" pitchFamily="34" charset="0"/>
              <a:cs typeface="Arial" panose="020B0604020202020204" pitchFamily="34" charset="0"/>
            </a:endParaRPr>
          </a:p>
        </p:txBody>
      </p:sp>
      <p:sp>
        <p:nvSpPr>
          <p:cNvPr id="5" name="Inhaltsplatzhalter 4">
            <a:extLst>
              <a:ext uri="{FF2B5EF4-FFF2-40B4-BE49-F238E27FC236}">
                <a16:creationId xmlns:a16="http://schemas.microsoft.com/office/drawing/2014/main" id="{EC3AF028-852D-9604-14F6-D1F315BCCC2F}"/>
              </a:ext>
            </a:extLst>
          </p:cNvPr>
          <p:cNvSpPr>
            <a:spLocks noGrp="1"/>
          </p:cNvSpPr>
          <p:nvPr>
            <p:ph idx="1"/>
          </p:nvPr>
        </p:nvSpPr>
        <p:spPr>
          <a:xfrm>
            <a:off x="755786" y="1475045"/>
            <a:ext cx="10515600" cy="4351338"/>
          </a:xfrm>
        </p:spPr>
        <p:txBody>
          <a:bodyPr>
            <a:normAutofit/>
          </a:bodyPr>
          <a:lstStyle/>
          <a:p>
            <a:pPr marL="0" lvl="1" indent="0">
              <a:buNone/>
            </a:pPr>
            <a:r>
              <a:rPr lang="de-DE" dirty="0">
                <a:solidFill>
                  <a:schemeClr val="bg1">
                    <a:lumMod val="10000"/>
                  </a:schemeClr>
                </a:solidFill>
              </a:rPr>
              <a:t>Most </a:t>
            </a:r>
            <a:r>
              <a:rPr lang="de-DE" dirty="0" err="1">
                <a:solidFill>
                  <a:schemeClr val="bg1">
                    <a:lumMod val="10000"/>
                  </a:schemeClr>
                </a:solidFill>
              </a:rPr>
              <a:t>models</a:t>
            </a:r>
            <a:r>
              <a:rPr lang="de-DE" dirty="0">
                <a:solidFill>
                  <a:schemeClr val="bg1">
                    <a:lumMod val="10000"/>
                  </a:schemeClr>
                </a:solidFill>
              </a:rPr>
              <a:t> </a:t>
            </a:r>
            <a:r>
              <a:rPr lang="de-DE" dirty="0" err="1">
                <a:solidFill>
                  <a:schemeClr val="bg1">
                    <a:lumMod val="10000"/>
                  </a:schemeClr>
                </a:solidFill>
              </a:rPr>
              <a:t>describe</a:t>
            </a:r>
            <a:r>
              <a:rPr lang="de-DE" dirty="0">
                <a:solidFill>
                  <a:schemeClr val="bg1">
                    <a:lumMod val="10000"/>
                  </a:schemeClr>
                </a:solidFill>
              </a:rPr>
              <a:t> </a:t>
            </a:r>
            <a:r>
              <a:rPr lang="de-DE" dirty="0" err="1">
                <a:solidFill>
                  <a:schemeClr val="bg1">
                    <a:lumMod val="10000"/>
                  </a:schemeClr>
                </a:solidFill>
              </a:rPr>
              <a:t>the</a:t>
            </a:r>
            <a:r>
              <a:rPr lang="de-DE" dirty="0">
                <a:solidFill>
                  <a:schemeClr val="bg1">
                    <a:lumMod val="10000"/>
                  </a:schemeClr>
                </a:solidFill>
              </a:rPr>
              <a:t> </a:t>
            </a:r>
            <a:r>
              <a:rPr lang="de-DE" dirty="0" err="1">
                <a:solidFill>
                  <a:schemeClr val="bg1">
                    <a:lumMod val="10000"/>
                  </a:schemeClr>
                </a:solidFill>
              </a:rPr>
              <a:t>world</a:t>
            </a:r>
            <a:r>
              <a:rPr lang="de-DE" dirty="0">
                <a:solidFill>
                  <a:schemeClr val="bg1">
                    <a:lumMod val="10000"/>
                  </a:schemeClr>
                </a:solidFill>
              </a:rPr>
              <a:t> (</a:t>
            </a:r>
            <a:r>
              <a:rPr lang="de-DE" dirty="0" err="1">
                <a:solidFill>
                  <a:schemeClr val="bg1">
                    <a:lumMod val="10000"/>
                  </a:schemeClr>
                </a:solidFill>
              </a:rPr>
              <a:t>descriptively</a:t>
            </a:r>
            <a:r>
              <a:rPr lang="de-DE" dirty="0">
                <a:solidFill>
                  <a:schemeClr val="bg1">
                    <a:lumMod val="10000"/>
                  </a:schemeClr>
                </a:solidFill>
              </a:rPr>
              <a:t>) </a:t>
            </a:r>
            <a:r>
              <a:rPr lang="de-DE" dirty="0" err="1">
                <a:solidFill>
                  <a:schemeClr val="bg1">
                    <a:lumMod val="10000"/>
                  </a:schemeClr>
                </a:solidFill>
              </a:rPr>
              <a:t>or</a:t>
            </a:r>
            <a:r>
              <a:rPr lang="de-DE" dirty="0">
                <a:solidFill>
                  <a:schemeClr val="bg1">
                    <a:lumMod val="10000"/>
                  </a:schemeClr>
                </a:solidFill>
              </a:rPr>
              <a:t> </a:t>
            </a:r>
            <a:r>
              <a:rPr lang="de-DE" dirty="0" err="1">
                <a:solidFill>
                  <a:schemeClr val="bg1">
                    <a:lumMod val="10000"/>
                  </a:schemeClr>
                </a:solidFill>
              </a:rPr>
              <a:t>predict</a:t>
            </a:r>
            <a:r>
              <a:rPr lang="de-DE" dirty="0">
                <a:solidFill>
                  <a:schemeClr val="bg1">
                    <a:lumMod val="10000"/>
                  </a:schemeClr>
                </a:solidFill>
              </a:rPr>
              <a:t> </a:t>
            </a:r>
            <a:r>
              <a:rPr lang="de-DE" dirty="0" err="1">
                <a:solidFill>
                  <a:schemeClr val="bg1">
                    <a:lumMod val="10000"/>
                  </a:schemeClr>
                </a:solidFill>
              </a:rPr>
              <a:t>it</a:t>
            </a:r>
            <a:endParaRPr lang="de-DE" dirty="0">
              <a:solidFill>
                <a:schemeClr val="bg1">
                  <a:lumMod val="10000"/>
                </a:schemeClr>
              </a:solidFill>
            </a:endParaRPr>
          </a:p>
          <a:p>
            <a:pPr marL="594900" lvl="2" indent="-342900">
              <a:buFont typeface="Arial" panose="020B0604020202020204" pitchFamily="34" charset="0"/>
              <a:buChar char="•"/>
            </a:pPr>
            <a:r>
              <a:rPr lang="de-DE" dirty="0" err="1"/>
              <a:t>Weather</a:t>
            </a:r>
            <a:r>
              <a:rPr lang="de-DE" dirty="0"/>
              <a:t> </a:t>
            </a:r>
            <a:r>
              <a:rPr lang="de-DE" dirty="0" err="1"/>
              <a:t>models</a:t>
            </a:r>
            <a:endParaRPr lang="de-DE" dirty="0"/>
          </a:p>
          <a:p>
            <a:pPr marL="594900" lvl="2" indent="-342900">
              <a:buFont typeface="Arial" panose="020B0604020202020204" pitchFamily="34" charset="0"/>
              <a:buChar char="•"/>
            </a:pPr>
            <a:r>
              <a:rPr lang="de-DE" dirty="0"/>
              <a:t>Maps</a:t>
            </a:r>
          </a:p>
          <a:p>
            <a:pPr marL="594900" lvl="2" indent="-342900">
              <a:buFont typeface="Arial" panose="020B0604020202020204" pitchFamily="34" charset="0"/>
              <a:buChar char="•"/>
            </a:pPr>
            <a:r>
              <a:rPr lang="de-DE" dirty="0"/>
              <a:t>Laws </a:t>
            </a:r>
            <a:r>
              <a:rPr lang="de-DE" dirty="0" err="1"/>
              <a:t>of</a:t>
            </a:r>
            <a:r>
              <a:rPr lang="de-DE" dirty="0"/>
              <a:t> </a:t>
            </a:r>
            <a:r>
              <a:rPr lang="de-DE" dirty="0" err="1"/>
              <a:t>nature</a:t>
            </a:r>
            <a:endParaRPr lang="de-DE" dirty="0"/>
          </a:p>
          <a:p>
            <a:pPr marL="594900" lvl="2" indent="-342900">
              <a:buFont typeface="Arial" panose="020B0604020202020204" pitchFamily="34" charset="0"/>
              <a:buChar char="•"/>
            </a:pPr>
            <a:endParaRPr lang="de-DE" dirty="0"/>
          </a:p>
          <a:p>
            <a:pPr marL="0" lvl="1" indent="0">
              <a:buNone/>
            </a:pPr>
            <a:r>
              <a:rPr lang="de-DE" dirty="0" err="1">
                <a:solidFill>
                  <a:schemeClr val="bg1">
                    <a:lumMod val="10000"/>
                  </a:schemeClr>
                </a:solidFill>
              </a:rPr>
              <a:t>Some</a:t>
            </a:r>
            <a:r>
              <a:rPr lang="de-DE" dirty="0">
                <a:solidFill>
                  <a:schemeClr val="bg1">
                    <a:lumMod val="10000"/>
                  </a:schemeClr>
                </a:solidFill>
              </a:rPr>
              <a:t> </a:t>
            </a:r>
            <a:r>
              <a:rPr lang="de-DE" dirty="0" err="1">
                <a:solidFill>
                  <a:schemeClr val="bg1">
                    <a:lumMod val="10000"/>
                  </a:schemeClr>
                </a:solidFill>
              </a:rPr>
              <a:t>models</a:t>
            </a:r>
            <a:r>
              <a:rPr lang="de-DE" dirty="0">
                <a:solidFill>
                  <a:schemeClr val="bg1">
                    <a:lumMod val="10000"/>
                  </a:schemeClr>
                </a:solidFill>
              </a:rPr>
              <a:t> </a:t>
            </a:r>
            <a:r>
              <a:rPr lang="de-DE" dirty="0" err="1">
                <a:solidFill>
                  <a:schemeClr val="bg1">
                    <a:lumMod val="10000"/>
                  </a:schemeClr>
                </a:solidFill>
              </a:rPr>
              <a:t>prescribe</a:t>
            </a:r>
            <a:r>
              <a:rPr lang="de-DE" dirty="0">
                <a:solidFill>
                  <a:schemeClr val="bg1">
                    <a:lumMod val="10000"/>
                  </a:schemeClr>
                </a:solidFill>
              </a:rPr>
              <a:t> </a:t>
            </a:r>
            <a:r>
              <a:rPr lang="de-DE" dirty="0" err="1">
                <a:solidFill>
                  <a:schemeClr val="bg1">
                    <a:lumMod val="10000"/>
                  </a:schemeClr>
                </a:solidFill>
              </a:rPr>
              <a:t>how</a:t>
            </a:r>
            <a:r>
              <a:rPr lang="de-DE" dirty="0">
                <a:solidFill>
                  <a:schemeClr val="bg1">
                    <a:lumMod val="10000"/>
                  </a:schemeClr>
                </a:solidFill>
              </a:rPr>
              <a:t> </a:t>
            </a:r>
            <a:r>
              <a:rPr lang="de-DE" dirty="0" err="1">
                <a:solidFill>
                  <a:schemeClr val="bg1">
                    <a:lumMod val="10000"/>
                  </a:schemeClr>
                </a:solidFill>
              </a:rPr>
              <a:t>the</a:t>
            </a:r>
            <a:r>
              <a:rPr lang="de-DE" dirty="0">
                <a:solidFill>
                  <a:schemeClr val="bg1">
                    <a:lumMod val="10000"/>
                  </a:schemeClr>
                </a:solidFill>
              </a:rPr>
              <a:t> </a:t>
            </a:r>
            <a:r>
              <a:rPr lang="de-DE" dirty="0" err="1">
                <a:solidFill>
                  <a:schemeClr val="bg1">
                    <a:lumMod val="10000"/>
                  </a:schemeClr>
                </a:solidFill>
              </a:rPr>
              <a:t>world</a:t>
            </a:r>
            <a:r>
              <a:rPr lang="de-DE" dirty="0">
                <a:solidFill>
                  <a:schemeClr val="bg1">
                    <a:lumMod val="10000"/>
                  </a:schemeClr>
                </a:solidFill>
              </a:rPr>
              <a:t> </a:t>
            </a:r>
            <a:r>
              <a:rPr lang="de-DE" dirty="0" err="1">
                <a:solidFill>
                  <a:schemeClr val="bg1">
                    <a:lumMod val="10000"/>
                  </a:schemeClr>
                </a:solidFill>
              </a:rPr>
              <a:t>should</a:t>
            </a:r>
            <a:r>
              <a:rPr lang="de-DE" dirty="0">
                <a:solidFill>
                  <a:schemeClr val="bg1">
                    <a:lumMod val="10000"/>
                  </a:schemeClr>
                </a:solidFill>
              </a:rPr>
              <a:t> </a:t>
            </a:r>
            <a:r>
              <a:rPr lang="de-DE" dirty="0" err="1">
                <a:solidFill>
                  <a:schemeClr val="bg1">
                    <a:lumMod val="10000"/>
                  </a:schemeClr>
                </a:solidFill>
              </a:rPr>
              <a:t>or</a:t>
            </a:r>
            <a:r>
              <a:rPr lang="de-DE" dirty="0">
                <a:solidFill>
                  <a:schemeClr val="bg1">
                    <a:lumMod val="10000"/>
                  </a:schemeClr>
                </a:solidFill>
              </a:rPr>
              <a:t> will </a:t>
            </a:r>
            <a:r>
              <a:rPr lang="de-DE" dirty="0" err="1">
                <a:solidFill>
                  <a:schemeClr val="bg1">
                    <a:lumMod val="10000"/>
                  </a:schemeClr>
                </a:solidFill>
              </a:rPr>
              <a:t>be</a:t>
            </a:r>
            <a:r>
              <a:rPr lang="de-DE" dirty="0">
                <a:solidFill>
                  <a:schemeClr val="bg1">
                    <a:lumMod val="10000"/>
                  </a:schemeClr>
                </a:solidFill>
              </a:rPr>
              <a:t> (normative)</a:t>
            </a:r>
          </a:p>
          <a:p>
            <a:pPr marL="594900" lvl="2" indent="-342900">
              <a:buFont typeface="Arial" panose="020B0604020202020204" pitchFamily="34" charset="0"/>
              <a:buChar char="•"/>
            </a:pPr>
            <a:r>
              <a:rPr lang="de-DE" dirty="0" err="1"/>
              <a:t>Timetables</a:t>
            </a:r>
            <a:endParaRPr lang="de-DE" dirty="0"/>
          </a:p>
          <a:p>
            <a:pPr marL="594900" lvl="2" indent="-342900">
              <a:buFont typeface="Arial" panose="020B0604020202020204" pitchFamily="34" charset="0"/>
              <a:buChar char="•"/>
            </a:pPr>
            <a:r>
              <a:rPr lang="de-DE" dirty="0" err="1"/>
              <a:t>Tax</a:t>
            </a:r>
            <a:r>
              <a:rPr lang="de-DE" dirty="0"/>
              <a:t> </a:t>
            </a:r>
            <a:r>
              <a:rPr lang="de-DE" dirty="0" err="1"/>
              <a:t>models</a:t>
            </a:r>
            <a:endParaRPr lang="de-DE" dirty="0"/>
          </a:p>
          <a:p>
            <a:pPr marL="594900" lvl="2" indent="-342900">
              <a:buFont typeface="Arial" panose="020B0604020202020204" pitchFamily="34" charset="0"/>
              <a:buChar char="•"/>
            </a:pPr>
            <a:r>
              <a:rPr lang="de-DE" dirty="0" err="1"/>
              <a:t>Counting</a:t>
            </a:r>
            <a:r>
              <a:rPr lang="de-DE" dirty="0"/>
              <a:t> </a:t>
            </a:r>
            <a:r>
              <a:rPr lang="de-DE" dirty="0" err="1"/>
              <a:t>procedures</a:t>
            </a:r>
            <a:r>
              <a:rPr lang="de-DE" dirty="0"/>
              <a:t> </a:t>
            </a:r>
            <a:r>
              <a:rPr lang="de-DE" dirty="0" err="1"/>
              <a:t>for</a:t>
            </a:r>
            <a:r>
              <a:rPr lang="de-DE" dirty="0"/>
              <a:t> </a:t>
            </a:r>
            <a:r>
              <a:rPr lang="de-DE" dirty="0" err="1"/>
              <a:t>elections</a:t>
            </a:r>
            <a:endParaRPr lang="de-DE" dirty="0"/>
          </a:p>
          <a:p>
            <a:pPr marL="594900" lvl="2" indent="-342900">
              <a:buFont typeface="Arial" panose="020B0604020202020204" pitchFamily="34" charset="0"/>
              <a:buChar char="•"/>
            </a:pPr>
            <a:r>
              <a:rPr lang="de-DE" dirty="0"/>
              <a:t>Distribution </a:t>
            </a:r>
            <a:r>
              <a:rPr lang="de-DE" dirty="0" err="1"/>
              <a:t>of</a:t>
            </a:r>
            <a:r>
              <a:rPr lang="de-DE" dirty="0"/>
              <a:t> </a:t>
            </a:r>
            <a:r>
              <a:rPr lang="de-DE" dirty="0" err="1"/>
              <a:t>fees</a:t>
            </a:r>
            <a:endParaRPr lang="de-DE" dirty="0"/>
          </a:p>
          <a:p>
            <a:pPr marL="594900" lvl="2" indent="-342900">
              <a:buFont typeface="Arial" panose="020B0604020202020204" pitchFamily="34" charset="0"/>
              <a:buChar char="•"/>
            </a:pPr>
            <a:endParaRPr lang="de-DE" sz="2200" dirty="0"/>
          </a:p>
          <a:p>
            <a:pPr marL="594900" lvl="2" indent="-342900">
              <a:buFont typeface="Arial" panose="020B0604020202020204" pitchFamily="34" charset="0"/>
              <a:buChar char="•"/>
            </a:pPr>
            <a:endParaRPr lang="de-DE" sz="2200" dirty="0"/>
          </a:p>
          <a:p>
            <a:pPr marL="594900" lvl="2" indent="-342900">
              <a:buFont typeface="Arial" panose="020B0604020202020204" pitchFamily="34" charset="0"/>
              <a:buChar char="•"/>
            </a:pPr>
            <a:endParaRPr lang="de-DE" sz="2200" dirty="0"/>
          </a:p>
        </p:txBody>
      </p:sp>
      <p:sp>
        <p:nvSpPr>
          <p:cNvPr id="3" name="Titel 1">
            <a:extLst>
              <a:ext uri="{FF2B5EF4-FFF2-40B4-BE49-F238E27FC236}">
                <a16:creationId xmlns:a16="http://schemas.microsoft.com/office/drawing/2014/main" id="{BA594429-CB59-AD48-0D7C-322383E93966}"/>
              </a:ext>
            </a:extLst>
          </p:cNvPr>
          <p:cNvSpPr txBox="1">
            <a:spLocks/>
          </p:cNvSpPr>
          <p:nvPr/>
        </p:nvSpPr>
        <p:spPr>
          <a:xfrm>
            <a:off x="0" y="248478"/>
            <a:ext cx="12192000" cy="648000"/>
          </a:xfrm>
          <a:prstGeom prst="rect">
            <a:avLst/>
          </a:prstGeom>
          <a:solidFill>
            <a:schemeClr val="bg2"/>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lang="de-DE" sz="3600" b="1" dirty="0">
                <a:solidFill>
                  <a:srgbClr val="234BA5"/>
                </a:solidFill>
              </a:rPr>
              <a:t> </a:t>
            </a:r>
            <a:r>
              <a:rPr lang="de-DE" sz="3600" b="1" dirty="0" err="1">
                <a:solidFill>
                  <a:srgbClr val="234BA5"/>
                </a:solidFill>
              </a:rPr>
              <a:t>Descriptive</a:t>
            </a:r>
            <a:r>
              <a:rPr lang="de-DE" sz="3600" b="1" dirty="0">
                <a:solidFill>
                  <a:srgbClr val="234BA5"/>
                </a:solidFill>
              </a:rPr>
              <a:t> and Normative</a:t>
            </a:r>
            <a:endParaRPr kumimoji="0" lang="de-DE" sz="2100" b="1" i="0" u="none" strike="noStrike" kern="1200" cap="none" spc="0" normalizeH="0" baseline="0" noProof="0" dirty="0">
              <a:ln>
                <a:noFill/>
              </a:ln>
              <a:solidFill>
                <a:srgbClr val="234BA5"/>
              </a:solidFill>
              <a:effectLst/>
              <a:uLnTx/>
              <a:uFillTx/>
              <a:latin typeface="Arial"/>
              <a:ea typeface="+mj-ea"/>
              <a:cs typeface="Arial" panose="020B0604020202020204" pitchFamily="34" charset="0"/>
            </a:endParaRPr>
          </a:p>
        </p:txBody>
      </p:sp>
      <p:pic>
        <p:nvPicPr>
          <p:cNvPr id="4" name="Grafik 3">
            <a:extLst>
              <a:ext uri="{FF2B5EF4-FFF2-40B4-BE49-F238E27FC236}">
                <a16:creationId xmlns:a16="http://schemas.microsoft.com/office/drawing/2014/main" id="{6E16A9C7-865E-652C-16BF-4E34CF7C54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sp>
        <p:nvSpPr>
          <p:cNvPr id="2" name="Textfeld 1">
            <a:extLst>
              <a:ext uri="{FF2B5EF4-FFF2-40B4-BE49-F238E27FC236}">
                <a16:creationId xmlns:a16="http://schemas.microsoft.com/office/drawing/2014/main" id="{183CFA73-041B-33A1-428C-721F9474354B}"/>
              </a:ext>
            </a:extLst>
          </p:cNvPr>
          <p:cNvSpPr txBox="1"/>
          <p:nvPr/>
        </p:nvSpPr>
        <p:spPr>
          <a:xfrm>
            <a:off x="5872163" y="6436838"/>
            <a:ext cx="650156" cy="369332"/>
          </a:xfrm>
          <a:prstGeom prst="rect">
            <a:avLst/>
          </a:prstGeom>
          <a:noFill/>
        </p:spPr>
        <p:txBody>
          <a:bodyPr wrap="square" rtlCol="0">
            <a:spAutoFit/>
          </a:bodyPr>
          <a:lstStyle/>
          <a:p>
            <a:r>
              <a:rPr lang="de-DE" dirty="0">
                <a:solidFill>
                  <a:schemeClr val="bg1"/>
                </a:solidFill>
                <a:latin typeface="+mj-lt"/>
              </a:rPr>
              <a:t>29</a:t>
            </a:r>
          </a:p>
        </p:txBody>
      </p:sp>
    </p:spTree>
    <p:extLst>
      <p:ext uri="{BB962C8B-B14F-4D97-AF65-F5344CB8AC3E}">
        <p14:creationId xmlns:p14="http://schemas.microsoft.com/office/powerpoint/2010/main" val="11058673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C5D3F3"/>
        </a:solidFill>
        <a:effectLst/>
      </p:bgPr>
    </p:bg>
    <p:spTree>
      <p:nvGrpSpPr>
        <p:cNvPr id="1" name=""/>
        <p:cNvGrpSpPr/>
        <p:nvPr/>
      </p:nvGrpSpPr>
      <p:grpSpPr>
        <a:xfrm>
          <a:off x="0" y="0"/>
          <a:ext cx="0" cy="0"/>
          <a:chOff x="0" y="0"/>
          <a:chExt cx="0" cy="0"/>
        </a:xfrm>
      </p:grpSpPr>
      <p:sp>
        <p:nvSpPr>
          <p:cNvPr id="20" name="Titel 1">
            <a:extLst>
              <a:ext uri="{FF2B5EF4-FFF2-40B4-BE49-F238E27FC236}">
                <a16:creationId xmlns:a16="http://schemas.microsoft.com/office/drawing/2014/main" id="{D4C067A5-5C12-F50A-C99F-4CB27000095B}"/>
              </a:ext>
            </a:extLst>
          </p:cNvPr>
          <p:cNvSpPr>
            <a:spLocks noGrp="1"/>
          </p:cNvSpPr>
          <p:nvPr>
            <p:ph type="title"/>
          </p:nvPr>
        </p:nvSpPr>
        <p:spPr>
          <a:xfrm>
            <a:off x="0" y="265140"/>
            <a:ext cx="12192000" cy="648000"/>
          </a:xfrm>
          <a:solidFill>
            <a:schemeClr val="bg1"/>
          </a:solidFill>
        </p:spPr>
        <p:txBody>
          <a:bodyPr>
            <a:normAutofit/>
          </a:bodyPr>
          <a:lstStyle/>
          <a:p>
            <a:r>
              <a:rPr lang="de-DE" sz="3600" dirty="0">
                <a:solidFill>
                  <a:srgbClr val="234BA5"/>
                </a:solidFill>
                <a:latin typeface="Arial" panose="020B0604020202020204" pitchFamily="34" charset="0"/>
                <a:cs typeface="Arial" panose="020B0604020202020204" pitchFamily="34" charset="0"/>
              </a:rPr>
              <a:t>	</a:t>
            </a:r>
            <a:r>
              <a:rPr lang="de-DE" sz="3200" b="1" dirty="0">
                <a:solidFill>
                  <a:srgbClr val="234BA5"/>
                </a:solidFill>
              </a:rPr>
              <a:t>Warm-Up</a:t>
            </a:r>
            <a:endParaRPr lang="de-DE" sz="3600" b="1" dirty="0">
              <a:solidFill>
                <a:srgbClr val="234BA5"/>
              </a:solidFill>
              <a:latin typeface="Arial" panose="020B0604020202020204" pitchFamily="34" charset="0"/>
              <a:cs typeface="Arial" panose="020B0604020202020204" pitchFamily="34" charset="0"/>
            </a:endParaRPr>
          </a:p>
        </p:txBody>
      </p:sp>
      <p:pic>
        <p:nvPicPr>
          <p:cNvPr id="21" name="Grafik 20">
            <a:extLst>
              <a:ext uri="{FF2B5EF4-FFF2-40B4-BE49-F238E27FC236}">
                <a16:creationId xmlns:a16="http://schemas.microsoft.com/office/drawing/2014/main" id="{3F500C6B-4611-FAE2-376B-370E68AFC04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pic>
        <p:nvPicPr>
          <p:cNvPr id="22" name="Grafik 21">
            <a:extLst>
              <a:ext uri="{FF2B5EF4-FFF2-40B4-BE49-F238E27FC236}">
                <a16:creationId xmlns:a16="http://schemas.microsoft.com/office/drawing/2014/main" id="{A47F4B82-71C4-A516-4C7E-AACC55EC640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sp>
        <p:nvSpPr>
          <p:cNvPr id="23" name="Textfeld 22">
            <a:extLst>
              <a:ext uri="{FF2B5EF4-FFF2-40B4-BE49-F238E27FC236}">
                <a16:creationId xmlns:a16="http://schemas.microsoft.com/office/drawing/2014/main" id="{BFD649EF-D7DA-E705-39B1-BF892A8D941C}"/>
              </a:ext>
            </a:extLst>
          </p:cNvPr>
          <p:cNvSpPr txBox="1"/>
          <p:nvPr/>
        </p:nvSpPr>
        <p:spPr>
          <a:xfrm>
            <a:off x="9101477" y="-25291"/>
            <a:ext cx="3136604" cy="276999"/>
          </a:xfrm>
          <a:prstGeom prst="rect">
            <a:avLst/>
          </a:prstGeom>
          <a:noFill/>
        </p:spPr>
        <p:txBody>
          <a:bodyPr wrap="square" rtlCol="0">
            <a:spAutoFit/>
          </a:bodyPr>
          <a:lstStyle/>
          <a:p>
            <a:pPr algn="r"/>
            <a:r>
              <a:rPr lang="de-DE" sz="1200" dirty="0" err="1">
                <a:solidFill>
                  <a:schemeClr val="bg1"/>
                </a:solidFill>
              </a:rPr>
              <a:t>CiviMatics</a:t>
            </a:r>
            <a:r>
              <a:rPr lang="de-DE" sz="1200" dirty="0">
                <a:solidFill>
                  <a:schemeClr val="bg1"/>
                </a:solidFill>
              </a:rPr>
              <a:t> 2023</a:t>
            </a:r>
          </a:p>
        </p:txBody>
      </p:sp>
      <p:pic>
        <p:nvPicPr>
          <p:cNvPr id="24" name="Grafik 23">
            <a:extLst>
              <a:ext uri="{FF2B5EF4-FFF2-40B4-BE49-F238E27FC236}">
                <a16:creationId xmlns:a16="http://schemas.microsoft.com/office/drawing/2014/main" id="{8205DA37-26EF-3AA6-EE3F-0BBBFEC9C7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25" name="Flussdiagramm: Verbinder 24">
            <a:extLst>
              <a:ext uri="{FF2B5EF4-FFF2-40B4-BE49-F238E27FC236}">
                <a16:creationId xmlns:a16="http://schemas.microsoft.com/office/drawing/2014/main" id="{1DEFE674-EC18-8E8B-4AE2-5C264F361A59}"/>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rgbClr val="C5D3F3"/>
                </a:solidFill>
                <a:latin typeface="Arial" panose="020B0604020202020204" pitchFamily="34" charset="0"/>
                <a:cs typeface="Arial" panose="020B0604020202020204" pitchFamily="34" charset="0"/>
              </a:rPr>
              <a:t>3</a:t>
            </a:r>
          </a:p>
        </p:txBody>
      </p:sp>
      <p:sp>
        <p:nvSpPr>
          <p:cNvPr id="5" name="Inhaltsplatzhalter 4">
            <a:extLst>
              <a:ext uri="{FF2B5EF4-FFF2-40B4-BE49-F238E27FC236}">
                <a16:creationId xmlns:a16="http://schemas.microsoft.com/office/drawing/2014/main" id="{EC3AF028-852D-9604-14F6-D1F315BCCC2F}"/>
              </a:ext>
            </a:extLst>
          </p:cNvPr>
          <p:cNvSpPr>
            <a:spLocks noGrp="1"/>
          </p:cNvSpPr>
          <p:nvPr>
            <p:ph idx="1"/>
          </p:nvPr>
        </p:nvSpPr>
        <p:spPr>
          <a:xfrm>
            <a:off x="838200" y="1542483"/>
            <a:ext cx="10515600" cy="4351338"/>
          </a:xfrm>
        </p:spPr>
        <p:txBody>
          <a:bodyPr>
            <a:normAutofit/>
          </a:bodyPr>
          <a:lstStyle/>
          <a:p>
            <a:pPr marL="0" indent="0" algn="ctr">
              <a:buNone/>
            </a:pPr>
            <a:r>
              <a:rPr lang="de-DE" sz="1800" dirty="0"/>
              <a:t>Take a </a:t>
            </a:r>
            <a:r>
              <a:rPr lang="de-DE" sz="1800" dirty="0" err="1"/>
              <a:t>short</a:t>
            </a:r>
            <a:r>
              <a:rPr lang="de-DE" sz="1800" dirty="0"/>
              <a:t> time (1min) and </a:t>
            </a:r>
            <a:r>
              <a:rPr lang="de-DE" sz="1800" dirty="0" err="1"/>
              <a:t>collect</a:t>
            </a:r>
            <a:r>
              <a:rPr lang="de-DE" sz="1800" dirty="0"/>
              <a:t> </a:t>
            </a:r>
            <a:r>
              <a:rPr lang="de-DE" sz="1800" dirty="0" err="1"/>
              <a:t>your</a:t>
            </a:r>
            <a:r>
              <a:rPr lang="de-DE" sz="1800" dirty="0"/>
              <a:t> </a:t>
            </a:r>
            <a:r>
              <a:rPr lang="de-DE" sz="1800" dirty="0" err="1"/>
              <a:t>thoughts</a:t>
            </a:r>
            <a:r>
              <a:rPr lang="de-DE" sz="1800" dirty="0"/>
              <a:t> on </a:t>
            </a:r>
            <a:r>
              <a:rPr lang="de-DE" sz="1800" dirty="0" err="1"/>
              <a:t>the</a:t>
            </a:r>
            <a:r>
              <a:rPr lang="de-DE" sz="1800" dirty="0"/>
              <a:t> </a:t>
            </a:r>
            <a:r>
              <a:rPr lang="de-DE" sz="1800" dirty="0" err="1"/>
              <a:t>following</a:t>
            </a:r>
            <a:r>
              <a:rPr lang="de-DE" sz="1800" dirty="0"/>
              <a:t> </a:t>
            </a:r>
            <a:r>
              <a:rPr lang="de-DE" sz="1800" dirty="0" err="1"/>
              <a:t>questions</a:t>
            </a:r>
            <a:r>
              <a:rPr lang="de-DE" sz="1800" dirty="0"/>
              <a:t>: </a:t>
            </a:r>
          </a:p>
          <a:p>
            <a:pPr algn="ctr"/>
            <a:endParaRPr lang="de-DE" sz="1800" dirty="0"/>
          </a:p>
          <a:p>
            <a:pPr marL="0" indent="0" algn="ctr">
              <a:buNone/>
            </a:pPr>
            <a:r>
              <a:rPr lang="de-DE" sz="1800" b="1" dirty="0" err="1"/>
              <a:t>What</a:t>
            </a:r>
            <a:r>
              <a:rPr lang="de-DE" sz="1800" b="1" dirty="0"/>
              <a:t> </a:t>
            </a:r>
            <a:r>
              <a:rPr lang="de-DE" sz="1800" b="1" dirty="0" err="1"/>
              <a:t>role</a:t>
            </a:r>
            <a:r>
              <a:rPr lang="de-DE" sz="1800" b="1" dirty="0"/>
              <a:t> </a:t>
            </a:r>
            <a:r>
              <a:rPr lang="de-DE" sz="1800" b="1" dirty="0" err="1"/>
              <a:t>does</a:t>
            </a:r>
            <a:r>
              <a:rPr lang="de-DE" sz="1800" b="1" dirty="0"/>
              <a:t> </a:t>
            </a:r>
            <a:r>
              <a:rPr lang="de-DE" sz="1800" b="1" dirty="0" err="1"/>
              <a:t>mathematics</a:t>
            </a:r>
            <a:r>
              <a:rPr lang="de-DE" sz="1800" b="1" dirty="0"/>
              <a:t> </a:t>
            </a:r>
            <a:r>
              <a:rPr lang="de-DE" sz="1800" b="1" dirty="0" err="1"/>
              <a:t>play</a:t>
            </a:r>
            <a:r>
              <a:rPr lang="de-DE" sz="1800" b="1" dirty="0"/>
              <a:t> in </a:t>
            </a:r>
            <a:r>
              <a:rPr lang="de-DE" sz="1800" b="1" dirty="0" err="1"/>
              <a:t>political</a:t>
            </a:r>
            <a:r>
              <a:rPr lang="de-DE" sz="1800" b="1" dirty="0"/>
              <a:t> </a:t>
            </a:r>
            <a:r>
              <a:rPr lang="de-DE" sz="1800" b="1" dirty="0" err="1"/>
              <a:t>decision-making</a:t>
            </a:r>
            <a:r>
              <a:rPr lang="de-DE" sz="1800" b="1" dirty="0"/>
              <a:t> </a:t>
            </a:r>
            <a:r>
              <a:rPr lang="de-DE" sz="1800" b="1" dirty="0" err="1"/>
              <a:t>processes</a:t>
            </a:r>
            <a:r>
              <a:rPr lang="de-DE" sz="1800" b="1" dirty="0"/>
              <a:t>? </a:t>
            </a:r>
          </a:p>
          <a:p>
            <a:pPr marL="0" indent="0" algn="ctr">
              <a:buNone/>
            </a:pPr>
            <a:r>
              <a:rPr lang="de-DE" sz="1800" b="1" dirty="0" err="1"/>
              <a:t>What</a:t>
            </a:r>
            <a:r>
              <a:rPr lang="de-DE" sz="1800" b="1" dirty="0"/>
              <a:t> </a:t>
            </a:r>
            <a:r>
              <a:rPr lang="de-DE" sz="1800" b="1" dirty="0" err="1"/>
              <a:t>role</a:t>
            </a:r>
            <a:r>
              <a:rPr lang="de-DE" sz="1800" b="1" dirty="0"/>
              <a:t> </a:t>
            </a:r>
            <a:r>
              <a:rPr lang="de-DE" sz="1800" b="1" dirty="0" err="1"/>
              <a:t>does</a:t>
            </a:r>
            <a:r>
              <a:rPr lang="de-DE" sz="1800" b="1" dirty="0"/>
              <a:t> </a:t>
            </a:r>
            <a:r>
              <a:rPr lang="de-DE" sz="1800" b="1" dirty="0" err="1"/>
              <a:t>mathematics</a:t>
            </a:r>
            <a:r>
              <a:rPr lang="de-DE" sz="1800" b="1" dirty="0"/>
              <a:t> </a:t>
            </a:r>
            <a:r>
              <a:rPr lang="de-DE" sz="1800" b="1" dirty="0" err="1"/>
              <a:t>education</a:t>
            </a:r>
            <a:r>
              <a:rPr lang="de-DE" sz="1800" b="1" dirty="0"/>
              <a:t> </a:t>
            </a:r>
            <a:r>
              <a:rPr lang="de-DE" sz="1800" b="1" dirty="0" err="1"/>
              <a:t>play</a:t>
            </a:r>
            <a:r>
              <a:rPr lang="de-DE" sz="1800" b="1" dirty="0"/>
              <a:t> in </a:t>
            </a:r>
            <a:r>
              <a:rPr lang="de-DE" sz="1800" b="1" dirty="0" err="1"/>
              <a:t>the</a:t>
            </a:r>
            <a:r>
              <a:rPr lang="de-DE" sz="1800" b="1" dirty="0"/>
              <a:t> </a:t>
            </a:r>
            <a:r>
              <a:rPr lang="de-DE" sz="1800" b="1" dirty="0" err="1"/>
              <a:t>critical</a:t>
            </a:r>
            <a:r>
              <a:rPr lang="de-DE" sz="1800" b="1" dirty="0"/>
              <a:t> </a:t>
            </a:r>
            <a:r>
              <a:rPr lang="de-DE" sz="1800" b="1" dirty="0" err="1"/>
              <a:t>literacy</a:t>
            </a:r>
            <a:r>
              <a:rPr lang="de-DE" sz="1800" b="1" dirty="0"/>
              <a:t> </a:t>
            </a:r>
            <a:r>
              <a:rPr lang="de-DE" sz="1800" b="1" dirty="0" err="1"/>
              <a:t>of</a:t>
            </a:r>
            <a:r>
              <a:rPr lang="de-DE" sz="1800" b="1" dirty="0"/>
              <a:t> </a:t>
            </a:r>
            <a:r>
              <a:rPr lang="de-DE" sz="1800" b="1" dirty="0" err="1"/>
              <a:t>students</a:t>
            </a:r>
            <a:r>
              <a:rPr lang="de-DE" sz="1800" b="1" dirty="0"/>
              <a:t>? </a:t>
            </a:r>
          </a:p>
          <a:p>
            <a:pPr algn="ctr"/>
            <a:endParaRPr lang="de-DE" sz="1800" dirty="0"/>
          </a:p>
          <a:p>
            <a:pPr algn="ctr"/>
            <a:endParaRPr lang="de-DE" sz="1800" dirty="0"/>
          </a:p>
          <a:p>
            <a:pPr marL="0" indent="0" algn="ctr">
              <a:buNone/>
            </a:pPr>
            <a:r>
              <a:rPr lang="de-DE" sz="1800" dirty="0"/>
              <a:t>Go </a:t>
            </a:r>
            <a:r>
              <a:rPr lang="de-DE" sz="1800" dirty="0" err="1"/>
              <a:t>to</a:t>
            </a:r>
            <a:r>
              <a:rPr lang="de-DE" sz="1800" dirty="0"/>
              <a:t> </a:t>
            </a:r>
            <a:r>
              <a:rPr lang="de-DE" sz="1800" dirty="0" err="1"/>
              <a:t>menti.com</a:t>
            </a:r>
            <a:r>
              <a:rPr lang="de-DE" sz="1800" dirty="0"/>
              <a:t>, </a:t>
            </a:r>
            <a:r>
              <a:rPr lang="de-DE" sz="1800" dirty="0" err="1"/>
              <a:t>enter</a:t>
            </a:r>
            <a:r>
              <a:rPr lang="de-DE" sz="1800" dirty="0"/>
              <a:t> </a:t>
            </a:r>
            <a:r>
              <a:rPr lang="de-DE" sz="1800" dirty="0" err="1"/>
              <a:t>the</a:t>
            </a:r>
            <a:r>
              <a:rPr lang="de-DE" sz="1800" dirty="0"/>
              <a:t> code 57 98 43 4 and </a:t>
            </a:r>
            <a:r>
              <a:rPr lang="de-DE" sz="1800" dirty="0" err="1"/>
              <a:t>briefly</a:t>
            </a:r>
            <a:r>
              <a:rPr lang="de-DE" sz="1800" dirty="0"/>
              <a:t> </a:t>
            </a:r>
            <a:r>
              <a:rPr lang="de-DE" sz="1800" dirty="0" err="1"/>
              <a:t>summarise</a:t>
            </a:r>
            <a:r>
              <a:rPr lang="de-DE" sz="1800" dirty="0"/>
              <a:t> </a:t>
            </a:r>
            <a:r>
              <a:rPr lang="de-DE" sz="1800" dirty="0" err="1"/>
              <a:t>your</a:t>
            </a:r>
            <a:r>
              <a:rPr lang="de-DE" sz="1800" dirty="0"/>
              <a:t> </a:t>
            </a:r>
            <a:r>
              <a:rPr lang="de-DE" sz="1800" dirty="0" err="1"/>
              <a:t>thoughts</a:t>
            </a:r>
            <a:r>
              <a:rPr lang="de-DE" sz="1800" dirty="0"/>
              <a:t> in </a:t>
            </a:r>
            <a:r>
              <a:rPr lang="de-DE" sz="1800" dirty="0" err="1"/>
              <a:t>two</a:t>
            </a:r>
            <a:r>
              <a:rPr lang="de-DE" sz="1800" dirty="0"/>
              <a:t> </a:t>
            </a:r>
            <a:r>
              <a:rPr lang="de-DE" sz="1800" dirty="0" err="1"/>
              <a:t>answers</a:t>
            </a:r>
            <a:r>
              <a:rPr lang="de-DE" sz="1800" dirty="0"/>
              <a:t>.</a:t>
            </a:r>
            <a:endParaRPr lang="de-DE" dirty="0"/>
          </a:p>
        </p:txBody>
      </p:sp>
      <p:sp>
        <p:nvSpPr>
          <p:cNvPr id="10" name="Abgerundetes Rechteck 9">
            <a:extLst>
              <a:ext uri="{FF2B5EF4-FFF2-40B4-BE49-F238E27FC236}">
                <a16:creationId xmlns:a16="http://schemas.microsoft.com/office/drawing/2014/main" id="{A2FD73EE-20F0-0D5F-8D9E-F22D8ED7904C}"/>
              </a:ext>
            </a:extLst>
          </p:cNvPr>
          <p:cNvSpPr/>
          <p:nvPr/>
        </p:nvSpPr>
        <p:spPr>
          <a:xfrm>
            <a:off x="8680551" y="4306444"/>
            <a:ext cx="3092349" cy="1379219"/>
          </a:xfrm>
          <a:prstGeom prst="roundRect">
            <a:avLst/>
          </a:prstGeom>
          <a:solidFill>
            <a:srgbClr val="234BA5"/>
          </a:solidFill>
          <a:ln>
            <a:solidFill>
              <a:srgbClr val="234B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b="1" dirty="0" err="1">
                <a:ln w="0"/>
                <a:solidFill>
                  <a:schemeClr val="bg1"/>
                </a:solidFill>
                <a:effectLst>
                  <a:outerShdw blurRad="38100" dist="19050" dir="2700000" algn="tl" rotWithShape="0">
                    <a:schemeClr val="dk1">
                      <a:alpha val="40000"/>
                    </a:schemeClr>
                  </a:outerShdw>
                </a:effectLst>
                <a:latin typeface="+mj-lt"/>
              </a:rPr>
              <a:t>www.menti.com</a:t>
            </a:r>
            <a:endParaRPr lang="de-DE" sz="2400" b="1" dirty="0">
              <a:ln w="0"/>
              <a:solidFill>
                <a:schemeClr val="bg1"/>
              </a:solidFill>
              <a:effectLst>
                <a:outerShdw blurRad="38100" dist="19050" dir="2700000" algn="tl" rotWithShape="0">
                  <a:schemeClr val="dk1">
                    <a:alpha val="40000"/>
                  </a:schemeClr>
                </a:outerShdw>
              </a:effectLst>
              <a:latin typeface="+mj-lt"/>
            </a:endParaRPr>
          </a:p>
          <a:p>
            <a:pPr algn="ctr"/>
            <a:endParaRPr lang="de-DE" sz="2400" b="1" dirty="0">
              <a:ln w="0"/>
              <a:solidFill>
                <a:schemeClr val="bg1"/>
              </a:solidFill>
              <a:effectLst>
                <a:outerShdw blurRad="38100" dist="19050" dir="2700000" algn="tl" rotWithShape="0">
                  <a:schemeClr val="dk1">
                    <a:alpha val="40000"/>
                  </a:schemeClr>
                </a:outerShdw>
              </a:effectLst>
              <a:latin typeface="+mj-lt"/>
            </a:endParaRPr>
          </a:p>
          <a:p>
            <a:pPr algn="ctr"/>
            <a:r>
              <a:rPr lang="de-DE" sz="2400" b="1" dirty="0">
                <a:ln w="0"/>
                <a:solidFill>
                  <a:schemeClr val="bg1"/>
                </a:solidFill>
                <a:effectLst>
                  <a:outerShdw blurRad="38100" dist="19050" dir="2700000" algn="tl" rotWithShape="0">
                    <a:schemeClr val="dk1">
                      <a:alpha val="40000"/>
                    </a:schemeClr>
                  </a:outerShdw>
                </a:effectLst>
                <a:latin typeface="+mj-lt"/>
              </a:rPr>
              <a:t>Code: 57 98 43 4</a:t>
            </a:r>
          </a:p>
        </p:txBody>
      </p:sp>
    </p:spTree>
    <p:extLst>
      <p:ext uri="{BB962C8B-B14F-4D97-AF65-F5344CB8AC3E}">
        <p14:creationId xmlns:p14="http://schemas.microsoft.com/office/powerpoint/2010/main" val="9617282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Gerader Verbinder 12">
            <a:extLst>
              <a:ext uri="{FF2B5EF4-FFF2-40B4-BE49-F238E27FC236}">
                <a16:creationId xmlns:a16="http://schemas.microsoft.com/office/drawing/2014/main" id="{3D76ED05-8A4C-43D0-7B1D-9B06B2618BDB}"/>
              </a:ext>
            </a:extLst>
          </p:cNvPr>
          <p:cNvCxnSpPr/>
          <p:nvPr/>
        </p:nvCxnSpPr>
        <p:spPr>
          <a:xfrm>
            <a:off x="0" y="5893821"/>
            <a:ext cx="12192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Titel 1">
            <a:extLst>
              <a:ext uri="{FF2B5EF4-FFF2-40B4-BE49-F238E27FC236}">
                <a16:creationId xmlns:a16="http://schemas.microsoft.com/office/drawing/2014/main" id="{D4C067A5-5C12-F50A-C99F-4CB27000095B}"/>
              </a:ext>
            </a:extLst>
          </p:cNvPr>
          <p:cNvSpPr>
            <a:spLocks noGrp="1"/>
          </p:cNvSpPr>
          <p:nvPr>
            <p:ph type="title"/>
          </p:nvPr>
        </p:nvSpPr>
        <p:spPr>
          <a:xfrm>
            <a:off x="0" y="265140"/>
            <a:ext cx="12192000" cy="648000"/>
          </a:xfrm>
          <a:solidFill>
            <a:schemeClr val="bg1"/>
          </a:solidFill>
        </p:spPr>
        <p:txBody>
          <a:bodyPr>
            <a:normAutofit/>
          </a:bodyPr>
          <a:lstStyle/>
          <a:p>
            <a:r>
              <a:rPr lang="de-DE" sz="3600" dirty="0">
                <a:solidFill>
                  <a:srgbClr val="234BA5"/>
                </a:solidFill>
                <a:latin typeface="Arial" panose="020B0604020202020204" pitchFamily="34" charset="0"/>
                <a:cs typeface="Arial" panose="020B0604020202020204" pitchFamily="34" charset="0"/>
              </a:rPr>
              <a:t>	</a:t>
            </a:r>
            <a:endParaRPr lang="de-DE" sz="3600" b="1" dirty="0">
              <a:solidFill>
                <a:srgbClr val="234BA5"/>
              </a:solidFill>
              <a:latin typeface="Arial" panose="020B0604020202020204" pitchFamily="34" charset="0"/>
              <a:cs typeface="Arial" panose="020B0604020202020204" pitchFamily="34" charset="0"/>
            </a:endParaRPr>
          </a:p>
        </p:txBody>
      </p:sp>
      <p:pic>
        <p:nvPicPr>
          <p:cNvPr id="21" name="Grafik 20">
            <a:extLst>
              <a:ext uri="{FF2B5EF4-FFF2-40B4-BE49-F238E27FC236}">
                <a16:creationId xmlns:a16="http://schemas.microsoft.com/office/drawing/2014/main" id="{3F500C6B-4611-FAE2-376B-370E68AFC04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sp>
        <p:nvSpPr>
          <p:cNvPr id="23" name="Textfeld 22">
            <a:extLst>
              <a:ext uri="{FF2B5EF4-FFF2-40B4-BE49-F238E27FC236}">
                <a16:creationId xmlns:a16="http://schemas.microsoft.com/office/drawing/2014/main" id="{BFD649EF-D7DA-E705-39B1-BF892A8D941C}"/>
              </a:ext>
            </a:extLst>
          </p:cNvPr>
          <p:cNvSpPr txBox="1"/>
          <p:nvPr/>
        </p:nvSpPr>
        <p:spPr>
          <a:xfrm>
            <a:off x="9101477" y="-25291"/>
            <a:ext cx="3136604" cy="276999"/>
          </a:xfrm>
          <a:prstGeom prst="rect">
            <a:avLst/>
          </a:prstGeom>
          <a:noFill/>
        </p:spPr>
        <p:txBody>
          <a:bodyPr wrap="square" rtlCol="0">
            <a:spAutoFit/>
          </a:bodyPr>
          <a:lstStyle/>
          <a:p>
            <a:pPr algn="r"/>
            <a:r>
              <a:rPr lang="de-DE" sz="1200" dirty="0" err="1">
                <a:solidFill>
                  <a:schemeClr val="bg2"/>
                </a:solidFill>
              </a:rPr>
              <a:t>CiviMatics</a:t>
            </a:r>
            <a:r>
              <a:rPr lang="de-DE" sz="1200" dirty="0">
                <a:solidFill>
                  <a:schemeClr val="bg2"/>
                </a:solidFill>
              </a:rPr>
              <a:t> 2023</a:t>
            </a:r>
          </a:p>
        </p:txBody>
      </p:sp>
      <p:pic>
        <p:nvPicPr>
          <p:cNvPr id="24" name="Grafik 23">
            <a:extLst>
              <a:ext uri="{FF2B5EF4-FFF2-40B4-BE49-F238E27FC236}">
                <a16:creationId xmlns:a16="http://schemas.microsoft.com/office/drawing/2014/main" id="{8205DA37-26EF-3AA6-EE3F-0BBBFEC9C7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25" name="Flussdiagramm: Verbinder 24">
            <a:extLst>
              <a:ext uri="{FF2B5EF4-FFF2-40B4-BE49-F238E27FC236}">
                <a16:creationId xmlns:a16="http://schemas.microsoft.com/office/drawing/2014/main" id="{1DEFE674-EC18-8E8B-4AE2-5C264F361A59}"/>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rgbClr val="C5D3F3"/>
              </a:solidFill>
              <a:latin typeface="Arial" panose="020B0604020202020204" pitchFamily="34" charset="0"/>
              <a:cs typeface="Arial" panose="020B0604020202020204" pitchFamily="34" charset="0"/>
            </a:endParaRPr>
          </a:p>
        </p:txBody>
      </p:sp>
      <p:pic>
        <p:nvPicPr>
          <p:cNvPr id="4" name="Grafik 3">
            <a:extLst>
              <a:ext uri="{FF2B5EF4-FFF2-40B4-BE49-F238E27FC236}">
                <a16:creationId xmlns:a16="http://schemas.microsoft.com/office/drawing/2014/main" id="{6E16A9C7-865E-652C-16BF-4E34CF7C54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sp>
        <p:nvSpPr>
          <p:cNvPr id="2" name="Textfeld 1">
            <a:extLst>
              <a:ext uri="{FF2B5EF4-FFF2-40B4-BE49-F238E27FC236}">
                <a16:creationId xmlns:a16="http://schemas.microsoft.com/office/drawing/2014/main" id="{193C5A2E-0DEB-E800-4020-36F3D7C6A3C4}"/>
              </a:ext>
            </a:extLst>
          </p:cNvPr>
          <p:cNvSpPr txBox="1"/>
          <p:nvPr/>
        </p:nvSpPr>
        <p:spPr>
          <a:xfrm>
            <a:off x="5872163" y="6436838"/>
            <a:ext cx="650156" cy="369332"/>
          </a:xfrm>
          <a:prstGeom prst="rect">
            <a:avLst/>
          </a:prstGeom>
          <a:noFill/>
        </p:spPr>
        <p:txBody>
          <a:bodyPr wrap="square" rtlCol="0">
            <a:spAutoFit/>
          </a:bodyPr>
          <a:lstStyle/>
          <a:p>
            <a:r>
              <a:rPr lang="de-DE" dirty="0">
                <a:solidFill>
                  <a:schemeClr val="bg1"/>
                </a:solidFill>
                <a:latin typeface="+mj-lt"/>
              </a:rPr>
              <a:t>30</a:t>
            </a:r>
          </a:p>
        </p:txBody>
      </p:sp>
      <p:pic>
        <p:nvPicPr>
          <p:cNvPr id="3" name="Grafik 2">
            <a:extLst>
              <a:ext uri="{FF2B5EF4-FFF2-40B4-BE49-F238E27FC236}">
                <a16:creationId xmlns:a16="http://schemas.microsoft.com/office/drawing/2014/main" id="{38882FFB-188B-6144-FD4D-AF817EB44ADA}"/>
              </a:ext>
            </a:extLst>
          </p:cNvPr>
          <p:cNvPicPr>
            <a:picLocks noChangeAspect="1"/>
          </p:cNvPicPr>
          <p:nvPr/>
        </p:nvPicPr>
        <p:blipFill>
          <a:blip r:embed="rId5"/>
          <a:stretch>
            <a:fillRect/>
          </a:stretch>
        </p:blipFill>
        <p:spPr>
          <a:xfrm>
            <a:off x="2209800" y="518976"/>
            <a:ext cx="7772400" cy="5820047"/>
          </a:xfrm>
          <a:prstGeom prst="rect">
            <a:avLst/>
          </a:prstGeom>
        </p:spPr>
      </p:pic>
      <p:sp>
        <p:nvSpPr>
          <p:cNvPr id="5" name="Rechteck 4"/>
          <p:cNvSpPr/>
          <p:nvPr/>
        </p:nvSpPr>
        <p:spPr>
          <a:xfrm>
            <a:off x="10322377" y="5058227"/>
            <a:ext cx="1983015" cy="1200329"/>
          </a:xfrm>
          <a:prstGeom prst="rect">
            <a:avLst/>
          </a:prstGeom>
        </p:spPr>
        <p:txBody>
          <a:bodyPr wrap="square">
            <a:spAutoFit/>
          </a:bodyPr>
          <a:lstStyle/>
          <a:p>
            <a:r>
              <a:rPr lang="en-US" dirty="0"/>
              <a:t>translated by Project Partner 2, University of Paderborn</a:t>
            </a:r>
            <a:endParaRPr lang="de-DE" dirty="0"/>
          </a:p>
        </p:txBody>
      </p:sp>
    </p:spTree>
    <p:extLst>
      <p:ext uri="{BB962C8B-B14F-4D97-AF65-F5344CB8AC3E}">
        <p14:creationId xmlns:p14="http://schemas.microsoft.com/office/powerpoint/2010/main" val="33469569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9237A7DD-FFBE-6BBD-3E68-B8EA83EC11AF}"/>
              </a:ext>
            </a:extLst>
          </p:cNvPr>
          <p:cNvPicPr>
            <a:picLocks noChangeAspect="1"/>
          </p:cNvPicPr>
          <p:nvPr/>
        </p:nvPicPr>
        <p:blipFill>
          <a:blip r:embed="rId2"/>
          <a:stretch>
            <a:fillRect/>
          </a:stretch>
        </p:blipFill>
        <p:spPr>
          <a:xfrm>
            <a:off x="2209800" y="518976"/>
            <a:ext cx="7772400" cy="5820047"/>
          </a:xfrm>
          <a:prstGeom prst="rect">
            <a:avLst/>
          </a:prstGeom>
        </p:spPr>
      </p:pic>
      <p:cxnSp>
        <p:nvCxnSpPr>
          <p:cNvPr id="13" name="Gerader Verbinder 12">
            <a:extLst>
              <a:ext uri="{FF2B5EF4-FFF2-40B4-BE49-F238E27FC236}">
                <a16:creationId xmlns:a16="http://schemas.microsoft.com/office/drawing/2014/main" id="{3D76ED05-8A4C-43D0-7B1D-9B06B2618BDB}"/>
              </a:ext>
            </a:extLst>
          </p:cNvPr>
          <p:cNvCxnSpPr/>
          <p:nvPr/>
        </p:nvCxnSpPr>
        <p:spPr>
          <a:xfrm>
            <a:off x="0" y="5893821"/>
            <a:ext cx="12192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Titel 1">
            <a:extLst>
              <a:ext uri="{FF2B5EF4-FFF2-40B4-BE49-F238E27FC236}">
                <a16:creationId xmlns:a16="http://schemas.microsoft.com/office/drawing/2014/main" id="{D4C067A5-5C12-F50A-C99F-4CB27000095B}"/>
              </a:ext>
            </a:extLst>
          </p:cNvPr>
          <p:cNvSpPr>
            <a:spLocks noGrp="1"/>
          </p:cNvSpPr>
          <p:nvPr>
            <p:ph type="title"/>
          </p:nvPr>
        </p:nvSpPr>
        <p:spPr>
          <a:xfrm>
            <a:off x="0" y="265140"/>
            <a:ext cx="12192000" cy="648000"/>
          </a:xfrm>
          <a:solidFill>
            <a:schemeClr val="bg1"/>
          </a:solidFill>
        </p:spPr>
        <p:txBody>
          <a:bodyPr>
            <a:normAutofit/>
          </a:bodyPr>
          <a:lstStyle/>
          <a:p>
            <a:r>
              <a:rPr lang="de-DE" sz="3600" dirty="0">
                <a:solidFill>
                  <a:srgbClr val="234BA5"/>
                </a:solidFill>
                <a:latin typeface="Arial" panose="020B0604020202020204" pitchFamily="34" charset="0"/>
                <a:cs typeface="Arial" panose="020B0604020202020204" pitchFamily="34" charset="0"/>
              </a:rPr>
              <a:t>	</a:t>
            </a:r>
            <a:endParaRPr lang="de-DE" sz="3600" b="1" dirty="0">
              <a:solidFill>
                <a:srgbClr val="234BA5"/>
              </a:solidFill>
              <a:latin typeface="Arial" panose="020B0604020202020204" pitchFamily="34" charset="0"/>
              <a:cs typeface="Arial" panose="020B0604020202020204" pitchFamily="34" charset="0"/>
            </a:endParaRPr>
          </a:p>
        </p:txBody>
      </p:sp>
      <p:pic>
        <p:nvPicPr>
          <p:cNvPr id="21" name="Grafik 20">
            <a:extLst>
              <a:ext uri="{FF2B5EF4-FFF2-40B4-BE49-F238E27FC236}">
                <a16:creationId xmlns:a16="http://schemas.microsoft.com/office/drawing/2014/main" id="{3F500C6B-4611-FAE2-376B-370E68AFC04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sp>
        <p:nvSpPr>
          <p:cNvPr id="23" name="Textfeld 22">
            <a:extLst>
              <a:ext uri="{FF2B5EF4-FFF2-40B4-BE49-F238E27FC236}">
                <a16:creationId xmlns:a16="http://schemas.microsoft.com/office/drawing/2014/main" id="{BFD649EF-D7DA-E705-39B1-BF892A8D941C}"/>
              </a:ext>
            </a:extLst>
          </p:cNvPr>
          <p:cNvSpPr txBox="1"/>
          <p:nvPr/>
        </p:nvSpPr>
        <p:spPr>
          <a:xfrm>
            <a:off x="9101477" y="-25291"/>
            <a:ext cx="3136604" cy="276999"/>
          </a:xfrm>
          <a:prstGeom prst="rect">
            <a:avLst/>
          </a:prstGeom>
          <a:noFill/>
        </p:spPr>
        <p:txBody>
          <a:bodyPr wrap="square" rtlCol="0">
            <a:spAutoFit/>
          </a:bodyPr>
          <a:lstStyle/>
          <a:p>
            <a:pPr algn="r"/>
            <a:r>
              <a:rPr lang="de-DE" sz="1200" dirty="0" err="1">
                <a:solidFill>
                  <a:schemeClr val="bg2"/>
                </a:solidFill>
              </a:rPr>
              <a:t>CiviMatics</a:t>
            </a:r>
            <a:r>
              <a:rPr lang="de-DE" sz="1200" dirty="0">
                <a:solidFill>
                  <a:schemeClr val="bg2"/>
                </a:solidFill>
              </a:rPr>
              <a:t> 2023</a:t>
            </a:r>
          </a:p>
        </p:txBody>
      </p:sp>
      <p:pic>
        <p:nvPicPr>
          <p:cNvPr id="24" name="Grafik 23">
            <a:extLst>
              <a:ext uri="{FF2B5EF4-FFF2-40B4-BE49-F238E27FC236}">
                <a16:creationId xmlns:a16="http://schemas.microsoft.com/office/drawing/2014/main" id="{8205DA37-26EF-3AA6-EE3F-0BBBFEC9C7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25" name="Flussdiagramm: Verbinder 24">
            <a:extLst>
              <a:ext uri="{FF2B5EF4-FFF2-40B4-BE49-F238E27FC236}">
                <a16:creationId xmlns:a16="http://schemas.microsoft.com/office/drawing/2014/main" id="{1DEFE674-EC18-8E8B-4AE2-5C264F361A59}"/>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rgbClr val="C5D3F3"/>
              </a:solidFill>
              <a:latin typeface="Arial" panose="020B0604020202020204" pitchFamily="34" charset="0"/>
              <a:cs typeface="Arial" panose="020B0604020202020204" pitchFamily="34" charset="0"/>
            </a:endParaRPr>
          </a:p>
        </p:txBody>
      </p:sp>
      <p:pic>
        <p:nvPicPr>
          <p:cNvPr id="4" name="Grafik 3">
            <a:extLst>
              <a:ext uri="{FF2B5EF4-FFF2-40B4-BE49-F238E27FC236}">
                <a16:creationId xmlns:a16="http://schemas.microsoft.com/office/drawing/2014/main" id="{6E16A9C7-865E-652C-16BF-4E34CF7C54B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sp>
        <p:nvSpPr>
          <p:cNvPr id="9" name="Abgerundetes Rechteck 8">
            <a:extLst>
              <a:ext uri="{FF2B5EF4-FFF2-40B4-BE49-F238E27FC236}">
                <a16:creationId xmlns:a16="http://schemas.microsoft.com/office/drawing/2014/main" id="{8D13FDCA-1E4F-D702-C52E-507392123FB2}"/>
              </a:ext>
            </a:extLst>
          </p:cNvPr>
          <p:cNvSpPr/>
          <p:nvPr/>
        </p:nvSpPr>
        <p:spPr>
          <a:xfrm>
            <a:off x="304799" y="2634698"/>
            <a:ext cx="4588933" cy="2072769"/>
          </a:xfrm>
          <a:prstGeom prst="roundRect">
            <a:avLst/>
          </a:prstGeom>
          <a:solidFill>
            <a:srgbClr val="234B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b="1" dirty="0">
                <a:solidFill>
                  <a:schemeClr val="bg2"/>
                </a:solidFill>
                <a:latin typeface="+mj-lt"/>
              </a:rPr>
              <a:t>www.menti.com</a:t>
            </a:r>
          </a:p>
          <a:p>
            <a:pPr algn="ctr"/>
            <a:endParaRPr lang="de-DE" sz="4000" b="1" dirty="0">
              <a:solidFill>
                <a:schemeClr val="bg2"/>
              </a:solidFill>
              <a:latin typeface="+mj-lt"/>
            </a:endParaRPr>
          </a:p>
          <a:p>
            <a:pPr algn="ctr"/>
            <a:r>
              <a:rPr lang="de-DE" sz="4000" b="1" dirty="0">
                <a:solidFill>
                  <a:schemeClr val="bg2"/>
                </a:solidFill>
                <a:latin typeface="+mj-lt"/>
              </a:rPr>
              <a:t>Code: 57 98 43 4</a:t>
            </a:r>
          </a:p>
        </p:txBody>
      </p:sp>
      <p:sp>
        <p:nvSpPr>
          <p:cNvPr id="11" name="Textfeld 10">
            <a:extLst>
              <a:ext uri="{FF2B5EF4-FFF2-40B4-BE49-F238E27FC236}">
                <a16:creationId xmlns:a16="http://schemas.microsoft.com/office/drawing/2014/main" id="{AF7EBFEC-406F-2662-78AB-B1E791726703}"/>
              </a:ext>
            </a:extLst>
          </p:cNvPr>
          <p:cNvSpPr txBox="1"/>
          <p:nvPr/>
        </p:nvSpPr>
        <p:spPr>
          <a:xfrm>
            <a:off x="5872163" y="6436838"/>
            <a:ext cx="650156" cy="369332"/>
          </a:xfrm>
          <a:prstGeom prst="rect">
            <a:avLst/>
          </a:prstGeom>
          <a:noFill/>
        </p:spPr>
        <p:txBody>
          <a:bodyPr wrap="square" rtlCol="0">
            <a:spAutoFit/>
          </a:bodyPr>
          <a:lstStyle/>
          <a:p>
            <a:r>
              <a:rPr lang="de-DE" dirty="0">
                <a:solidFill>
                  <a:schemeClr val="bg1"/>
                </a:solidFill>
                <a:latin typeface="+mj-lt"/>
              </a:rPr>
              <a:t>31</a:t>
            </a:r>
          </a:p>
        </p:txBody>
      </p:sp>
    </p:spTree>
    <p:extLst>
      <p:ext uri="{BB962C8B-B14F-4D97-AF65-F5344CB8AC3E}">
        <p14:creationId xmlns:p14="http://schemas.microsoft.com/office/powerpoint/2010/main" val="693044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Gerader Verbinder 12">
            <a:extLst>
              <a:ext uri="{FF2B5EF4-FFF2-40B4-BE49-F238E27FC236}">
                <a16:creationId xmlns:a16="http://schemas.microsoft.com/office/drawing/2014/main" id="{3D76ED05-8A4C-43D0-7B1D-9B06B2618BDB}"/>
              </a:ext>
            </a:extLst>
          </p:cNvPr>
          <p:cNvCxnSpPr/>
          <p:nvPr/>
        </p:nvCxnSpPr>
        <p:spPr>
          <a:xfrm>
            <a:off x="0" y="5893821"/>
            <a:ext cx="12192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Titel 1">
            <a:extLst>
              <a:ext uri="{FF2B5EF4-FFF2-40B4-BE49-F238E27FC236}">
                <a16:creationId xmlns:a16="http://schemas.microsoft.com/office/drawing/2014/main" id="{D4C067A5-5C12-F50A-C99F-4CB27000095B}"/>
              </a:ext>
            </a:extLst>
          </p:cNvPr>
          <p:cNvSpPr>
            <a:spLocks noGrp="1"/>
          </p:cNvSpPr>
          <p:nvPr>
            <p:ph type="title"/>
          </p:nvPr>
        </p:nvSpPr>
        <p:spPr>
          <a:xfrm>
            <a:off x="0" y="265140"/>
            <a:ext cx="12192000" cy="648000"/>
          </a:xfrm>
          <a:solidFill>
            <a:schemeClr val="bg1"/>
          </a:solidFill>
        </p:spPr>
        <p:txBody>
          <a:bodyPr>
            <a:normAutofit/>
          </a:bodyPr>
          <a:lstStyle/>
          <a:p>
            <a:r>
              <a:rPr lang="de-DE" sz="3600" dirty="0">
                <a:solidFill>
                  <a:srgbClr val="234BA5"/>
                </a:solidFill>
                <a:latin typeface="Arial" panose="020B0604020202020204" pitchFamily="34" charset="0"/>
                <a:cs typeface="Arial" panose="020B0604020202020204" pitchFamily="34" charset="0"/>
              </a:rPr>
              <a:t>	</a:t>
            </a:r>
            <a:endParaRPr lang="de-DE" sz="3600" b="1" dirty="0">
              <a:solidFill>
                <a:srgbClr val="234BA5"/>
              </a:solidFill>
              <a:latin typeface="Arial" panose="020B0604020202020204" pitchFamily="34" charset="0"/>
              <a:cs typeface="Arial" panose="020B0604020202020204" pitchFamily="34" charset="0"/>
            </a:endParaRPr>
          </a:p>
        </p:txBody>
      </p:sp>
      <p:pic>
        <p:nvPicPr>
          <p:cNvPr id="21" name="Grafik 20">
            <a:extLst>
              <a:ext uri="{FF2B5EF4-FFF2-40B4-BE49-F238E27FC236}">
                <a16:creationId xmlns:a16="http://schemas.microsoft.com/office/drawing/2014/main" id="{3F500C6B-4611-FAE2-376B-370E68AFC04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sp>
        <p:nvSpPr>
          <p:cNvPr id="23" name="Textfeld 22">
            <a:extLst>
              <a:ext uri="{FF2B5EF4-FFF2-40B4-BE49-F238E27FC236}">
                <a16:creationId xmlns:a16="http://schemas.microsoft.com/office/drawing/2014/main" id="{BFD649EF-D7DA-E705-39B1-BF892A8D941C}"/>
              </a:ext>
            </a:extLst>
          </p:cNvPr>
          <p:cNvSpPr txBox="1"/>
          <p:nvPr/>
        </p:nvSpPr>
        <p:spPr>
          <a:xfrm>
            <a:off x="9101477" y="-25291"/>
            <a:ext cx="3136604" cy="276999"/>
          </a:xfrm>
          <a:prstGeom prst="rect">
            <a:avLst/>
          </a:prstGeom>
          <a:noFill/>
        </p:spPr>
        <p:txBody>
          <a:bodyPr wrap="square" rtlCol="0">
            <a:spAutoFit/>
          </a:bodyPr>
          <a:lstStyle/>
          <a:p>
            <a:pPr algn="r"/>
            <a:r>
              <a:rPr lang="de-DE" sz="1200" dirty="0" err="1">
                <a:solidFill>
                  <a:schemeClr val="bg2"/>
                </a:solidFill>
              </a:rPr>
              <a:t>CiviMatics</a:t>
            </a:r>
            <a:r>
              <a:rPr lang="de-DE" sz="1200" dirty="0">
                <a:solidFill>
                  <a:schemeClr val="bg2"/>
                </a:solidFill>
              </a:rPr>
              <a:t> 2023</a:t>
            </a:r>
          </a:p>
        </p:txBody>
      </p:sp>
      <p:pic>
        <p:nvPicPr>
          <p:cNvPr id="24" name="Grafik 23">
            <a:extLst>
              <a:ext uri="{FF2B5EF4-FFF2-40B4-BE49-F238E27FC236}">
                <a16:creationId xmlns:a16="http://schemas.microsoft.com/office/drawing/2014/main" id="{8205DA37-26EF-3AA6-EE3F-0BBBFEC9C7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25" name="Flussdiagramm: Verbinder 24">
            <a:extLst>
              <a:ext uri="{FF2B5EF4-FFF2-40B4-BE49-F238E27FC236}">
                <a16:creationId xmlns:a16="http://schemas.microsoft.com/office/drawing/2014/main" id="{1DEFE674-EC18-8E8B-4AE2-5C264F361A59}"/>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rgbClr val="C5D3F3"/>
              </a:solidFill>
              <a:latin typeface="Arial" panose="020B0604020202020204" pitchFamily="34" charset="0"/>
              <a:cs typeface="Arial" panose="020B0604020202020204" pitchFamily="34" charset="0"/>
            </a:endParaRPr>
          </a:p>
        </p:txBody>
      </p:sp>
      <p:sp>
        <p:nvSpPr>
          <p:cNvPr id="5" name="Inhaltsplatzhalter 4">
            <a:extLst>
              <a:ext uri="{FF2B5EF4-FFF2-40B4-BE49-F238E27FC236}">
                <a16:creationId xmlns:a16="http://schemas.microsoft.com/office/drawing/2014/main" id="{EC3AF028-852D-9604-14F6-D1F315BCCC2F}"/>
              </a:ext>
            </a:extLst>
          </p:cNvPr>
          <p:cNvSpPr>
            <a:spLocks noGrp="1"/>
          </p:cNvSpPr>
          <p:nvPr>
            <p:ph idx="1"/>
          </p:nvPr>
        </p:nvSpPr>
        <p:spPr>
          <a:xfrm>
            <a:off x="676200" y="1520227"/>
            <a:ext cx="10515600" cy="4351338"/>
          </a:xfrm>
        </p:spPr>
        <p:txBody>
          <a:bodyPr>
            <a:normAutofit/>
          </a:bodyPr>
          <a:lstStyle/>
          <a:p>
            <a:pPr marL="0" indent="0">
              <a:buNone/>
            </a:pPr>
            <a:endParaRPr lang="de-DE" sz="1600" b="0" dirty="0">
              <a:solidFill>
                <a:schemeClr val="bg1">
                  <a:lumMod val="10000"/>
                </a:schemeClr>
              </a:solidFill>
            </a:endParaRPr>
          </a:p>
          <a:p>
            <a:pPr marL="0" indent="0">
              <a:buNone/>
            </a:pPr>
            <a:endParaRPr lang="de-DE" sz="1600" dirty="0">
              <a:solidFill>
                <a:schemeClr val="bg1">
                  <a:lumMod val="10000"/>
                </a:schemeClr>
              </a:solidFill>
            </a:endParaRPr>
          </a:p>
          <a:p>
            <a:pPr marL="0" indent="0">
              <a:buNone/>
            </a:pPr>
            <a:r>
              <a:rPr lang="de-DE" sz="1600" b="0" dirty="0" err="1">
                <a:solidFill>
                  <a:schemeClr val="bg1">
                    <a:lumMod val="10000"/>
                  </a:schemeClr>
                </a:solidFill>
              </a:rPr>
              <a:t>From</a:t>
            </a:r>
            <a:r>
              <a:rPr lang="de-DE" sz="1600" b="0" dirty="0">
                <a:solidFill>
                  <a:schemeClr val="bg1">
                    <a:lumMod val="10000"/>
                  </a:schemeClr>
                </a:solidFill>
              </a:rPr>
              <a:t>: Marxer, M., Prediger, S., &amp; Schnell, S. (2010). Wie verteilen wir die Müllgebühren? – Bildungswirksame Erfahrungen beim Entwickeln und Diskutieren normativer Modellierungen. </a:t>
            </a:r>
            <a:r>
              <a:rPr lang="de-DE" sz="1600" b="0" i="1" dirty="0">
                <a:solidFill>
                  <a:schemeClr val="bg1">
                    <a:lumMod val="10000"/>
                  </a:schemeClr>
                </a:solidFill>
              </a:rPr>
              <a:t>Praxis der Mathematik in der Schule</a:t>
            </a:r>
            <a:r>
              <a:rPr lang="de-DE" sz="1600" b="0" dirty="0">
                <a:solidFill>
                  <a:schemeClr val="bg1">
                    <a:lumMod val="10000"/>
                  </a:schemeClr>
                </a:solidFill>
              </a:rPr>
              <a:t>, </a:t>
            </a:r>
            <a:r>
              <a:rPr lang="de-DE" sz="1600" b="0" i="1" dirty="0">
                <a:solidFill>
                  <a:schemeClr val="bg1">
                    <a:lumMod val="10000"/>
                  </a:schemeClr>
                </a:solidFill>
              </a:rPr>
              <a:t>52</a:t>
            </a:r>
            <a:r>
              <a:rPr lang="de-DE" sz="1600" b="0" dirty="0">
                <a:solidFill>
                  <a:schemeClr val="bg1">
                    <a:lumMod val="10000"/>
                  </a:schemeClr>
                </a:solidFill>
              </a:rPr>
              <a:t>(36), 19–25.</a:t>
            </a:r>
          </a:p>
          <a:p>
            <a:pPr marL="0" indent="0">
              <a:buNone/>
            </a:pPr>
            <a:r>
              <a:rPr lang="en-US" sz="1050" b="0" kern="100" dirty="0">
                <a:solidFill>
                  <a:schemeClr val="bg1">
                    <a:lumMod val="10000"/>
                  </a:schemeClr>
                </a:solidFill>
                <a:effectLst/>
                <a:latin typeface="Calibri" panose="020F0502020204030204" pitchFamily="34" charset="0"/>
                <a:ea typeface="Calibri" panose="020F0502020204030204" pitchFamily="34" charset="0"/>
                <a:cs typeface="Calibri" panose="020F0502020204030204" pitchFamily="34" charset="0"/>
              </a:rPr>
              <a:t>translated by Project Partner 2, University of Paderborn</a:t>
            </a:r>
            <a:endParaRPr lang="de-DE" sz="2400" b="0" dirty="0">
              <a:solidFill>
                <a:schemeClr val="bg1">
                  <a:lumMod val="10000"/>
                </a:schemeClr>
              </a:solidFill>
            </a:endParaRPr>
          </a:p>
          <a:p>
            <a:pPr marL="0" indent="0">
              <a:buNone/>
            </a:pPr>
            <a:r>
              <a:rPr lang="de-DE" sz="2000" dirty="0">
                <a:solidFill>
                  <a:schemeClr val="bg1">
                    <a:lumMod val="10000"/>
                  </a:schemeClr>
                </a:solidFill>
              </a:rPr>
              <a:t>"</a:t>
            </a:r>
            <a:r>
              <a:rPr lang="de-DE" sz="2000" dirty="0" err="1">
                <a:solidFill>
                  <a:schemeClr val="bg1">
                    <a:lumMod val="10000"/>
                  </a:schemeClr>
                </a:solidFill>
              </a:rPr>
              <a:t>When</a:t>
            </a:r>
            <a:r>
              <a:rPr lang="de-DE" sz="2000" dirty="0">
                <a:solidFill>
                  <a:schemeClr val="bg1">
                    <a:lumMod val="10000"/>
                  </a:schemeClr>
                </a:solidFill>
              </a:rPr>
              <a:t> </a:t>
            </a:r>
            <a:r>
              <a:rPr lang="de-DE" sz="2000" dirty="0" err="1">
                <a:solidFill>
                  <a:schemeClr val="bg1">
                    <a:lumMod val="10000"/>
                  </a:schemeClr>
                </a:solidFill>
              </a:rPr>
              <a:t>sixth</a:t>
            </a:r>
            <a:r>
              <a:rPr lang="de-DE" sz="2000" dirty="0">
                <a:solidFill>
                  <a:schemeClr val="bg1">
                    <a:lumMod val="10000"/>
                  </a:schemeClr>
                </a:solidFill>
              </a:rPr>
              <a:t> </a:t>
            </a:r>
            <a:r>
              <a:rPr lang="de-DE" sz="2000" dirty="0" err="1">
                <a:solidFill>
                  <a:schemeClr val="bg1">
                    <a:lumMod val="10000"/>
                  </a:schemeClr>
                </a:solidFill>
              </a:rPr>
              <a:t>graders</a:t>
            </a:r>
            <a:r>
              <a:rPr lang="de-DE" sz="2000" dirty="0">
                <a:solidFill>
                  <a:schemeClr val="bg1">
                    <a:lumMod val="10000"/>
                  </a:schemeClr>
                </a:solidFill>
              </a:rPr>
              <a:t> do normative </a:t>
            </a:r>
            <a:r>
              <a:rPr lang="de-DE" sz="2000" dirty="0" err="1">
                <a:solidFill>
                  <a:schemeClr val="bg1">
                    <a:lumMod val="10000"/>
                  </a:schemeClr>
                </a:solidFill>
              </a:rPr>
              <a:t>modelling</a:t>
            </a:r>
            <a:r>
              <a:rPr lang="de-DE" sz="2000" dirty="0">
                <a:solidFill>
                  <a:schemeClr val="bg1">
                    <a:lumMod val="10000"/>
                  </a:schemeClr>
                </a:solidFill>
              </a:rPr>
              <a:t> </a:t>
            </a:r>
            <a:r>
              <a:rPr lang="de-DE" sz="2000" dirty="0" err="1">
                <a:solidFill>
                  <a:schemeClr val="bg1">
                    <a:lumMod val="10000"/>
                  </a:schemeClr>
                </a:solidFill>
              </a:rPr>
              <a:t>themselves</a:t>
            </a:r>
            <a:r>
              <a:rPr lang="de-DE" sz="2000" dirty="0">
                <a:solidFill>
                  <a:schemeClr val="bg1">
                    <a:lumMod val="10000"/>
                  </a:schemeClr>
                </a:solidFill>
              </a:rPr>
              <a:t> </a:t>
            </a:r>
            <a:r>
              <a:rPr lang="de-DE" sz="2000" dirty="0" err="1">
                <a:solidFill>
                  <a:schemeClr val="bg1">
                    <a:lumMod val="10000"/>
                  </a:schemeClr>
                </a:solidFill>
              </a:rPr>
              <a:t>by</a:t>
            </a:r>
            <a:r>
              <a:rPr lang="de-DE" sz="2000" dirty="0">
                <a:solidFill>
                  <a:schemeClr val="bg1">
                    <a:lumMod val="10000"/>
                  </a:schemeClr>
                </a:solidFill>
              </a:rPr>
              <a:t> </a:t>
            </a:r>
            <a:r>
              <a:rPr lang="de-DE" sz="2000" dirty="0" err="1">
                <a:solidFill>
                  <a:schemeClr val="bg1">
                    <a:lumMod val="10000"/>
                  </a:schemeClr>
                </a:solidFill>
              </a:rPr>
              <a:t>developing</a:t>
            </a:r>
            <a:r>
              <a:rPr lang="de-DE" sz="2000" dirty="0">
                <a:solidFill>
                  <a:schemeClr val="bg1">
                    <a:lumMod val="10000"/>
                  </a:schemeClr>
                </a:solidFill>
              </a:rPr>
              <a:t> and </a:t>
            </a:r>
            <a:r>
              <a:rPr lang="de-DE" sz="2000" dirty="0" err="1">
                <a:solidFill>
                  <a:schemeClr val="bg1">
                    <a:lumMod val="10000"/>
                  </a:schemeClr>
                </a:solidFill>
              </a:rPr>
              <a:t>controversially</a:t>
            </a:r>
            <a:r>
              <a:rPr lang="de-DE" sz="2000" dirty="0">
                <a:solidFill>
                  <a:schemeClr val="bg1">
                    <a:lumMod val="10000"/>
                  </a:schemeClr>
                </a:solidFill>
              </a:rPr>
              <a:t> </a:t>
            </a:r>
            <a:r>
              <a:rPr lang="de-DE" sz="2000" dirty="0" err="1">
                <a:solidFill>
                  <a:schemeClr val="bg1">
                    <a:lumMod val="10000"/>
                  </a:schemeClr>
                </a:solidFill>
              </a:rPr>
              <a:t>discussing</a:t>
            </a:r>
            <a:r>
              <a:rPr lang="de-DE" sz="2000" dirty="0">
                <a:solidFill>
                  <a:schemeClr val="bg1">
                    <a:lumMod val="10000"/>
                  </a:schemeClr>
                </a:solidFill>
              </a:rPr>
              <a:t> </a:t>
            </a:r>
            <a:r>
              <a:rPr lang="de-DE" sz="2000" dirty="0" err="1">
                <a:solidFill>
                  <a:schemeClr val="bg1">
                    <a:lumMod val="10000"/>
                  </a:schemeClr>
                </a:solidFill>
              </a:rPr>
              <a:t>calculation</a:t>
            </a:r>
            <a:r>
              <a:rPr lang="de-DE" sz="2000" dirty="0">
                <a:solidFill>
                  <a:schemeClr val="bg1">
                    <a:lumMod val="10000"/>
                  </a:schemeClr>
                </a:solidFill>
              </a:rPr>
              <a:t> </a:t>
            </a:r>
            <a:r>
              <a:rPr lang="de-DE" sz="2000" dirty="0" err="1">
                <a:solidFill>
                  <a:schemeClr val="bg1">
                    <a:lumMod val="10000"/>
                  </a:schemeClr>
                </a:solidFill>
              </a:rPr>
              <a:t>models</a:t>
            </a:r>
            <a:r>
              <a:rPr lang="de-DE" sz="2000" dirty="0">
                <a:solidFill>
                  <a:schemeClr val="bg1">
                    <a:lumMod val="10000"/>
                  </a:schemeClr>
                </a:solidFill>
              </a:rPr>
              <a:t> </a:t>
            </a:r>
            <a:r>
              <a:rPr lang="de-DE" sz="2000" dirty="0" err="1">
                <a:solidFill>
                  <a:schemeClr val="bg1">
                    <a:lumMod val="10000"/>
                  </a:schemeClr>
                </a:solidFill>
              </a:rPr>
              <a:t>for</a:t>
            </a:r>
            <a:r>
              <a:rPr lang="de-DE" sz="2000" dirty="0">
                <a:solidFill>
                  <a:schemeClr val="bg1">
                    <a:lumMod val="10000"/>
                  </a:schemeClr>
                </a:solidFill>
              </a:rPr>
              <a:t> </a:t>
            </a:r>
            <a:r>
              <a:rPr lang="de-DE" sz="2000" dirty="0" err="1">
                <a:solidFill>
                  <a:schemeClr val="bg1">
                    <a:lumMod val="10000"/>
                  </a:schemeClr>
                </a:solidFill>
              </a:rPr>
              <a:t>distribution</a:t>
            </a:r>
            <a:r>
              <a:rPr lang="de-DE" sz="2000" dirty="0">
                <a:solidFill>
                  <a:schemeClr val="bg1">
                    <a:lumMod val="10000"/>
                  </a:schemeClr>
                </a:solidFill>
              </a:rPr>
              <a:t> </a:t>
            </a:r>
            <a:r>
              <a:rPr lang="de-DE" sz="2000" dirty="0" err="1">
                <a:solidFill>
                  <a:schemeClr val="bg1">
                    <a:lumMod val="10000"/>
                  </a:schemeClr>
                </a:solidFill>
              </a:rPr>
              <a:t>problems</a:t>
            </a:r>
            <a:r>
              <a:rPr lang="de-DE" sz="2000" dirty="0">
                <a:solidFill>
                  <a:schemeClr val="bg1">
                    <a:lumMod val="10000"/>
                  </a:schemeClr>
                </a:solidFill>
              </a:rPr>
              <a:t>, </a:t>
            </a:r>
            <a:r>
              <a:rPr lang="de-DE" sz="2000" dirty="0" err="1">
                <a:solidFill>
                  <a:schemeClr val="bg1">
                    <a:lumMod val="10000"/>
                  </a:schemeClr>
                </a:solidFill>
              </a:rPr>
              <a:t>the</a:t>
            </a:r>
            <a:r>
              <a:rPr lang="de-DE" sz="2000" dirty="0">
                <a:solidFill>
                  <a:schemeClr val="bg1">
                    <a:lumMod val="10000"/>
                  </a:schemeClr>
                </a:solidFill>
              </a:rPr>
              <a:t> non-</a:t>
            </a:r>
            <a:r>
              <a:rPr lang="de-DE" sz="2000" dirty="0" err="1">
                <a:solidFill>
                  <a:schemeClr val="bg1">
                    <a:lumMod val="10000"/>
                  </a:schemeClr>
                </a:solidFill>
              </a:rPr>
              <a:t>ambiguity</a:t>
            </a:r>
            <a:r>
              <a:rPr lang="de-DE" sz="2000" dirty="0">
                <a:solidFill>
                  <a:schemeClr val="bg1">
                    <a:lumMod val="10000"/>
                  </a:schemeClr>
                </a:solidFill>
              </a:rPr>
              <a:t> </a:t>
            </a:r>
            <a:r>
              <a:rPr lang="de-DE" sz="2000" dirty="0" err="1">
                <a:solidFill>
                  <a:schemeClr val="bg1">
                    <a:lumMod val="10000"/>
                  </a:schemeClr>
                </a:solidFill>
              </a:rPr>
              <a:t>of</a:t>
            </a:r>
            <a:r>
              <a:rPr lang="de-DE" sz="2000" dirty="0">
                <a:solidFill>
                  <a:schemeClr val="bg1">
                    <a:lumMod val="10000"/>
                  </a:schemeClr>
                </a:solidFill>
              </a:rPr>
              <a:t> </a:t>
            </a:r>
            <a:r>
              <a:rPr lang="de-DE" sz="2000" dirty="0" err="1">
                <a:solidFill>
                  <a:schemeClr val="bg1">
                    <a:lumMod val="10000"/>
                  </a:schemeClr>
                </a:solidFill>
              </a:rPr>
              <a:t>mathematical</a:t>
            </a:r>
            <a:r>
              <a:rPr lang="de-DE" sz="2000" dirty="0">
                <a:solidFill>
                  <a:schemeClr val="bg1">
                    <a:lumMod val="10000"/>
                  </a:schemeClr>
                </a:solidFill>
              </a:rPr>
              <a:t> </a:t>
            </a:r>
            <a:r>
              <a:rPr lang="de-DE" sz="2000" dirty="0" err="1">
                <a:solidFill>
                  <a:schemeClr val="bg1">
                    <a:lumMod val="10000"/>
                  </a:schemeClr>
                </a:solidFill>
              </a:rPr>
              <a:t>solutions</a:t>
            </a:r>
            <a:r>
              <a:rPr lang="de-DE" sz="2000" dirty="0">
                <a:solidFill>
                  <a:schemeClr val="bg1">
                    <a:lumMod val="10000"/>
                  </a:schemeClr>
                </a:solidFill>
              </a:rPr>
              <a:t> </a:t>
            </a:r>
            <a:r>
              <a:rPr lang="de-DE" sz="2000" dirty="0" err="1">
                <a:solidFill>
                  <a:schemeClr val="bg1">
                    <a:lumMod val="10000"/>
                  </a:schemeClr>
                </a:solidFill>
              </a:rPr>
              <a:t>is</a:t>
            </a:r>
            <a:r>
              <a:rPr lang="de-DE" sz="2000" dirty="0">
                <a:solidFill>
                  <a:schemeClr val="bg1">
                    <a:lumMod val="10000"/>
                  </a:schemeClr>
                </a:solidFill>
              </a:rPr>
              <a:t> a </a:t>
            </a:r>
            <a:r>
              <a:rPr lang="de-DE" sz="2000" dirty="0" err="1">
                <a:solidFill>
                  <a:schemeClr val="bg1">
                    <a:lumMod val="10000"/>
                  </a:schemeClr>
                </a:solidFill>
              </a:rPr>
              <a:t>productive</a:t>
            </a:r>
            <a:r>
              <a:rPr lang="de-DE" sz="2000" dirty="0">
                <a:solidFill>
                  <a:schemeClr val="bg1">
                    <a:lumMod val="10000"/>
                  </a:schemeClr>
                </a:solidFill>
              </a:rPr>
              <a:t> </a:t>
            </a:r>
            <a:r>
              <a:rPr lang="de-DE" sz="2000" dirty="0" err="1">
                <a:solidFill>
                  <a:schemeClr val="bg1">
                    <a:lumMod val="10000"/>
                  </a:schemeClr>
                </a:solidFill>
              </a:rPr>
              <a:t>starting</a:t>
            </a:r>
            <a:r>
              <a:rPr lang="de-DE" sz="2000" dirty="0">
                <a:solidFill>
                  <a:schemeClr val="bg1">
                    <a:lumMod val="10000"/>
                  </a:schemeClr>
                </a:solidFill>
              </a:rPr>
              <a:t> </a:t>
            </a:r>
            <a:r>
              <a:rPr lang="de-DE" sz="2000" dirty="0" err="1">
                <a:solidFill>
                  <a:schemeClr val="bg1">
                    <a:lumMod val="10000"/>
                  </a:schemeClr>
                </a:solidFill>
              </a:rPr>
              <a:t>point</a:t>
            </a:r>
            <a:r>
              <a:rPr lang="de-DE" sz="2000" dirty="0">
                <a:solidFill>
                  <a:schemeClr val="bg1">
                    <a:lumMod val="10000"/>
                  </a:schemeClr>
                </a:solidFill>
              </a:rPr>
              <a:t> </a:t>
            </a:r>
            <a:r>
              <a:rPr lang="de-DE" sz="2000" dirty="0" err="1">
                <a:solidFill>
                  <a:schemeClr val="bg1">
                    <a:lumMod val="10000"/>
                  </a:schemeClr>
                </a:solidFill>
              </a:rPr>
              <a:t>for</a:t>
            </a:r>
            <a:r>
              <a:rPr lang="de-DE" sz="2000" dirty="0">
                <a:solidFill>
                  <a:schemeClr val="bg1">
                    <a:lumMod val="10000"/>
                  </a:schemeClr>
                </a:solidFill>
              </a:rPr>
              <a:t> </a:t>
            </a:r>
            <a:r>
              <a:rPr lang="de-DE" sz="2000" dirty="0" err="1">
                <a:solidFill>
                  <a:schemeClr val="bg1">
                    <a:lumMod val="10000"/>
                  </a:schemeClr>
                </a:solidFill>
              </a:rPr>
              <a:t>various</a:t>
            </a:r>
            <a:r>
              <a:rPr lang="de-DE" sz="2000" dirty="0">
                <a:solidFill>
                  <a:schemeClr val="bg1">
                    <a:lumMod val="10000"/>
                  </a:schemeClr>
                </a:solidFill>
              </a:rPr>
              <a:t> </a:t>
            </a:r>
            <a:r>
              <a:rPr lang="de-DE" sz="2000" dirty="0" err="1">
                <a:solidFill>
                  <a:schemeClr val="bg1">
                    <a:lumMod val="10000"/>
                  </a:schemeClr>
                </a:solidFill>
              </a:rPr>
              <a:t>educationally</a:t>
            </a:r>
            <a:r>
              <a:rPr lang="de-DE" sz="2000" dirty="0">
                <a:solidFill>
                  <a:schemeClr val="bg1">
                    <a:lumMod val="10000"/>
                  </a:schemeClr>
                </a:solidFill>
              </a:rPr>
              <a:t> </a:t>
            </a:r>
            <a:r>
              <a:rPr lang="de-DE" sz="2000" dirty="0" err="1">
                <a:solidFill>
                  <a:schemeClr val="bg1">
                    <a:lumMod val="10000"/>
                  </a:schemeClr>
                </a:solidFill>
              </a:rPr>
              <a:t>effective</a:t>
            </a:r>
            <a:r>
              <a:rPr lang="de-DE" sz="2000" dirty="0">
                <a:solidFill>
                  <a:schemeClr val="bg1">
                    <a:lumMod val="10000"/>
                  </a:schemeClr>
                </a:solidFill>
              </a:rPr>
              <a:t> </a:t>
            </a:r>
            <a:r>
              <a:rPr lang="de-DE" sz="2000" dirty="0" err="1">
                <a:solidFill>
                  <a:schemeClr val="bg1">
                    <a:lumMod val="10000"/>
                  </a:schemeClr>
                </a:solidFill>
              </a:rPr>
              <a:t>experiences</a:t>
            </a:r>
            <a:r>
              <a:rPr lang="de-DE" sz="2000" dirty="0">
                <a:solidFill>
                  <a:schemeClr val="bg1">
                    <a:lumMod val="10000"/>
                  </a:schemeClr>
                </a:solidFill>
              </a:rPr>
              <a:t>: </a:t>
            </a:r>
          </a:p>
          <a:p>
            <a:pPr marL="0" indent="0">
              <a:buNone/>
            </a:pPr>
            <a:r>
              <a:rPr lang="de-DE" sz="2000" dirty="0">
                <a:solidFill>
                  <a:schemeClr val="bg1">
                    <a:lumMod val="10000"/>
                  </a:schemeClr>
                </a:solidFill>
              </a:rPr>
              <a:t>1. </a:t>
            </a:r>
            <a:r>
              <a:rPr lang="de-DE" sz="2000" dirty="0" err="1">
                <a:solidFill>
                  <a:schemeClr val="bg1">
                    <a:lumMod val="10000"/>
                  </a:schemeClr>
                </a:solidFill>
              </a:rPr>
              <a:t>Mathematics</a:t>
            </a:r>
            <a:r>
              <a:rPr lang="de-DE" sz="2000" dirty="0">
                <a:solidFill>
                  <a:schemeClr val="bg1">
                    <a:lumMod val="10000"/>
                  </a:schemeClr>
                </a:solidFill>
              </a:rPr>
              <a:t> </a:t>
            </a:r>
            <a:r>
              <a:rPr lang="de-DE" sz="2000" dirty="0" err="1">
                <a:solidFill>
                  <a:schemeClr val="bg1">
                    <a:lumMod val="10000"/>
                  </a:schemeClr>
                </a:solidFill>
              </a:rPr>
              <a:t>is</a:t>
            </a:r>
            <a:r>
              <a:rPr lang="de-DE" sz="2000" dirty="0">
                <a:solidFill>
                  <a:schemeClr val="bg1">
                    <a:lumMod val="10000"/>
                  </a:schemeClr>
                </a:solidFill>
              </a:rPr>
              <a:t> not </a:t>
            </a:r>
            <a:r>
              <a:rPr lang="de-DE" sz="2000" dirty="0" err="1">
                <a:solidFill>
                  <a:schemeClr val="bg1">
                    <a:lumMod val="10000"/>
                  </a:schemeClr>
                </a:solidFill>
              </a:rPr>
              <a:t>always</a:t>
            </a:r>
            <a:r>
              <a:rPr lang="de-DE" sz="2000" dirty="0">
                <a:solidFill>
                  <a:schemeClr val="bg1">
                    <a:lumMod val="10000"/>
                  </a:schemeClr>
                </a:solidFill>
              </a:rPr>
              <a:t> </a:t>
            </a:r>
            <a:r>
              <a:rPr lang="de-DE" sz="2000" dirty="0" err="1">
                <a:solidFill>
                  <a:schemeClr val="bg1">
                    <a:lumMod val="10000"/>
                  </a:schemeClr>
                </a:solidFill>
              </a:rPr>
              <a:t>unambiguous</a:t>
            </a:r>
            <a:r>
              <a:rPr lang="de-DE" sz="2000" dirty="0">
                <a:solidFill>
                  <a:schemeClr val="bg1">
                    <a:lumMod val="10000"/>
                  </a:schemeClr>
                </a:solidFill>
              </a:rPr>
              <a:t> but, </a:t>
            </a:r>
            <a:r>
              <a:rPr lang="de-DE" sz="2000" dirty="0" err="1">
                <a:solidFill>
                  <a:schemeClr val="bg1">
                    <a:lumMod val="10000"/>
                  </a:schemeClr>
                </a:solidFill>
              </a:rPr>
              <a:t>for</a:t>
            </a:r>
            <a:r>
              <a:rPr lang="de-DE" sz="2000" dirty="0">
                <a:solidFill>
                  <a:schemeClr val="bg1">
                    <a:lumMod val="10000"/>
                  </a:schemeClr>
                </a:solidFill>
              </a:rPr>
              <a:t> </a:t>
            </a:r>
            <a:r>
              <a:rPr lang="de-DE" sz="2000" dirty="0" err="1">
                <a:solidFill>
                  <a:schemeClr val="bg1">
                    <a:lumMod val="10000"/>
                  </a:schemeClr>
                </a:solidFill>
              </a:rPr>
              <a:t>example</a:t>
            </a:r>
            <a:r>
              <a:rPr lang="de-DE" sz="2000" dirty="0">
                <a:solidFill>
                  <a:schemeClr val="bg1">
                    <a:lumMod val="10000"/>
                  </a:schemeClr>
                </a:solidFill>
              </a:rPr>
              <a:t>, </a:t>
            </a:r>
            <a:r>
              <a:rPr lang="de-DE" sz="2000" dirty="0" err="1">
                <a:solidFill>
                  <a:schemeClr val="bg1">
                    <a:lumMod val="10000"/>
                  </a:schemeClr>
                </a:solidFill>
              </a:rPr>
              <a:t>subject</a:t>
            </a:r>
            <a:r>
              <a:rPr lang="de-DE" sz="2000" dirty="0">
                <a:solidFill>
                  <a:schemeClr val="bg1">
                    <a:lumMod val="10000"/>
                  </a:schemeClr>
                </a:solidFill>
              </a:rPr>
              <a:t> </a:t>
            </a:r>
            <a:r>
              <a:rPr lang="de-DE" sz="2000" dirty="0" err="1">
                <a:solidFill>
                  <a:schemeClr val="bg1">
                    <a:lumMod val="10000"/>
                  </a:schemeClr>
                </a:solidFill>
              </a:rPr>
              <a:t>to</a:t>
            </a:r>
            <a:r>
              <a:rPr lang="de-DE" sz="2000" dirty="0">
                <a:solidFill>
                  <a:schemeClr val="bg1">
                    <a:lumMod val="10000"/>
                  </a:schemeClr>
                </a:solidFill>
              </a:rPr>
              <a:t> </a:t>
            </a:r>
            <a:r>
              <a:rPr lang="de-DE" sz="2000" dirty="0" err="1">
                <a:solidFill>
                  <a:schemeClr val="bg1">
                    <a:lumMod val="10000"/>
                  </a:schemeClr>
                </a:solidFill>
              </a:rPr>
              <a:t>considerations</a:t>
            </a:r>
            <a:r>
              <a:rPr lang="de-DE" sz="2000" dirty="0">
                <a:solidFill>
                  <a:schemeClr val="bg1">
                    <a:lumMod val="10000"/>
                  </a:schemeClr>
                </a:solidFill>
              </a:rPr>
              <a:t> </a:t>
            </a:r>
            <a:r>
              <a:rPr lang="de-DE" sz="2000" dirty="0" err="1">
                <a:solidFill>
                  <a:schemeClr val="bg1">
                    <a:lumMod val="10000"/>
                  </a:schemeClr>
                </a:solidFill>
              </a:rPr>
              <a:t>of</a:t>
            </a:r>
            <a:r>
              <a:rPr lang="de-DE" sz="2000" dirty="0">
                <a:solidFill>
                  <a:schemeClr val="bg1">
                    <a:lumMod val="10000"/>
                  </a:schemeClr>
                </a:solidFill>
              </a:rPr>
              <a:t> </a:t>
            </a:r>
            <a:r>
              <a:rPr lang="de-DE" sz="2000" dirty="0" err="1">
                <a:solidFill>
                  <a:schemeClr val="bg1">
                    <a:lumMod val="10000"/>
                  </a:schemeClr>
                </a:solidFill>
              </a:rPr>
              <a:t>justice</a:t>
            </a:r>
            <a:r>
              <a:rPr lang="de-DE" sz="2000" dirty="0">
                <a:solidFill>
                  <a:schemeClr val="bg1">
                    <a:lumMod val="10000"/>
                  </a:schemeClr>
                </a:solidFill>
              </a:rPr>
              <a:t>. </a:t>
            </a:r>
          </a:p>
          <a:p>
            <a:pPr marL="0" indent="0">
              <a:buNone/>
            </a:pPr>
            <a:r>
              <a:rPr lang="de-DE" sz="2000" dirty="0">
                <a:solidFill>
                  <a:schemeClr val="bg1">
                    <a:lumMod val="10000"/>
                  </a:schemeClr>
                </a:solidFill>
              </a:rPr>
              <a:t>2. </a:t>
            </a:r>
            <a:r>
              <a:rPr lang="de-DE" sz="2000" dirty="0" err="1">
                <a:solidFill>
                  <a:schemeClr val="bg1">
                    <a:lumMod val="10000"/>
                  </a:schemeClr>
                </a:solidFill>
              </a:rPr>
              <a:t>Mathematical</a:t>
            </a:r>
            <a:r>
              <a:rPr lang="de-DE" sz="2000" dirty="0">
                <a:solidFill>
                  <a:schemeClr val="bg1">
                    <a:lumMod val="10000"/>
                  </a:schemeClr>
                </a:solidFill>
              </a:rPr>
              <a:t> </a:t>
            </a:r>
            <a:r>
              <a:rPr lang="de-DE" sz="2000" dirty="0" err="1">
                <a:solidFill>
                  <a:schemeClr val="bg1">
                    <a:lumMod val="10000"/>
                  </a:schemeClr>
                </a:solidFill>
              </a:rPr>
              <a:t>terminology</a:t>
            </a:r>
            <a:r>
              <a:rPr lang="de-DE" sz="2000" dirty="0">
                <a:solidFill>
                  <a:schemeClr val="bg1">
                    <a:lumMod val="10000"/>
                  </a:schemeClr>
                </a:solidFill>
              </a:rPr>
              <a:t> </a:t>
            </a:r>
            <a:r>
              <a:rPr lang="de-DE" sz="2000" dirty="0" err="1">
                <a:solidFill>
                  <a:schemeClr val="bg1">
                    <a:lumMod val="10000"/>
                  </a:schemeClr>
                </a:solidFill>
              </a:rPr>
              <a:t>helps</a:t>
            </a:r>
            <a:r>
              <a:rPr lang="de-DE" sz="2000" dirty="0">
                <a:solidFill>
                  <a:schemeClr val="bg1">
                    <a:lumMod val="10000"/>
                  </a:schemeClr>
                </a:solidFill>
              </a:rPr>
              <a:t> </a:t>
            </a:r>
            <a:r>
              <a:rPr lang="de-DE" sz="2000" dirty="0" err="1">
                <a:solidFill>
                  <a:schemeClr val="bg1">
                    <a:lumMod val="10000"/>
                  </a:schemeClr>
                </a:solidFill>
              </a:rPr>
              <a:t>to</a:t>
            </a:r>
            <a:r>
              <a:rPr lang="de-DE" sz="2000" dirty="0">
                <a:solidFill>
                  <a:schemeClr val="bg1">
                    <a:lumMod val="10000"/>
                  </a:schemeClr>
                </a:solidFill>
              </a:rPr>
              <a:t> </a:t>
            </a:r>
            <a:r>
              <a:rPr lang="de-DE" sz="2000" dirty="0" err="1">
                <a:solidFill>
                  <a:schemeClr val="bg1">
                    <a:lumMod val="10000"/>
                  </a:schemeClr>
                </a:solidFill>
              </a:rPr>
              <a:t>summarise</a:t>
            </a:r>
            <a:r>
              <a:rPr lang="de-DE" sz="2000" dirty="0">
                <a:solidFill>
                  <a:schemeClr val="bg1">
                    <a:lumMod val="10000"/>
                  </a:schemeClr>
                </a:solidFill>
              </a:rPr>
              <a:t> </a:t>
            </a:r>
            <a:r>
              <a:rPr lang="de-DE" sz="2000" dirty="0" err="1">
                <a:solidFill>
                  <a:schemeClr val="bg1">
                    <a:lumMod val="10000"/>
                  </a:schemeClr>
                </a:solidFill>
              </a:rPr>
              <a:t>modelling</a:t>
            </a:r>
            <a:r>
              <a:rPr lang="de-DE" sz="2000" dirty="0">
                <a:solidFill>
                  <a:schemeClr val="bg1">
                    <a:lumMod val="10000"/>
                  </a:schemeClr>
                </a:solidFill>
              </a:rPr>
              <a:t> </a:t>
            </a:r>
            <a:r>
              <a:rPr lang="de-DE" sz="2000" dirty="0" err="1">
                <a:solidFill>
                  <a:schemeClr val="bg1">
                    <a:lumMod val="10000"/>
                  </a:schemeClr>
                </a:solidFill>
              </a:rPr>
              <a:t>approaches</a:t>
            </a:r>
            <a:r>
              <a:rPr lang="de-DE" sz="2000" dirty="0">
                <a:solidFill>
                  <a:schemeClr val="bg1">
                    <a:lumMod val="10000"/>
                  </a:schemeClr>
                </a:solidFill>
              </a:rPr>
              <a:t> </a:t>
            </a:r>
            <a:r>
              <a:rPr lang="de-DE" sz="2000" dirty="0" err="1">
                <a:solidFill>
                  <a:schemeClr val="bg1">
                    <a:lumMod val="10000"/>
                  </a:schemeClr>
                </a:solidFill>
              </a:rPr>
              <a:t>succinctly</a:t>
            </a:r>
            <a:r>
              <a:rPr lang="de-DE" sz="2000" dirty="0">
                <a:solidFill>
                  <a:schemeClr val="bg1">
                    <a:lumMod val="10000"/>
                  </a:schemeClr>
                </a:solidFill>
              </a:rPr>
              <a:t> and </a:t>
            </a:r>
            <a:r>
              <a:rPr lang="de-DE" sz="2000" dirty="0" err="1">
                <a:solidFill>
                  <a:schemeClr val="bg1">
                    <a:lumMod val="10000"/>
                  </a:schemeClr>
                </a:solidFill>
              </a:rPr>
              <a:t>make</a:t>
            </a:r>
            <a:r>
              <a:rPr lang="de-DE" sz="2000" dirty="0">
                <a:solidFill>
                  <a:schemeClr val="bg1">
                    <a:lumMod val="10000"/>
                  </a:schemeClr>
                </a:solidFill>
              </a:rPr>
              <a:t> </a:t>
            </a:r>
            <a:r>
              <a:rPr lang="de-DE" sz="2000" dirty="0" err="1">
                <a:solidFill>
                  <a:schemeClr val="bg1">
                    <a:lumMod val="10000"/>
                  </a:schemeClr>
                </a:solidFill>
              </a:rPr>
              <a:t>them</a:t>
            </a:r>
            <a:r>
              <a:rPr lang="de-DE" sz="2000" dirty="0">
                <a:solidFill>
                  <a:schemeClr val="bg1">
                    <a:lumMod val="10000"/>
                  </a:schemeClr>
                </a:solidFill>
              </a:rPr>
              <a:t> </a:t>
            </a:r>
            <a:r>
              <a:rPr lang="de-DE" sz="2000" dirty="0" err="1">
                <a:solidFill>
                  <a:schemeClr val="bg1">
                    <a:lumMod val="10000"/>
                  </a:schemeClr>
                </a:solidFill>
              </a:rPr>
              <a:t>discussable</a:t>
            </a:r>
            <a:r>
              <a:rPr lang="de-DE" sz="2000" dirty="0">
                <a:solidFill>
                  <a:schemeClr val="bg1">
                    <a:lumMod val="10000"/>
                  </a:schemeClr>
                </a:solidFill>
              </a:rPr>
              <a:t>. </a:t>
            </a:r>
          </a:p>
          <a:p>
            <a:pPr marL="0" indent="0">
              <a:buNone/>
            </a:pPr>
            <a:r>
              <a:rPr lang="de-DE" sz="2000" dirty="0">
                <a:solidFill>
                  <a:schemeClr val="bg1">
                    <a:lumMod val="10000"/>
                  </a:schemeClr>
                </a:solidFill>
              </a:rPr>
              <a:t>3. </a:t>
            </a:r>
            <a:r>
              <a:rPr lang="de-DE" sz="2000" dirty="0" err="1">
                <a:solidFill>
                  <a:schemeClr val="bg1">
                    <a:lumMod val="10000"/>
                  </a:schemeClr>
                </a:solidFill>
              </a:rPr>
              <a:t>You</a:t>
            </a:r>
            <a:r>
              <a:rPr lang="de-DE" sz="2000" dirty="0">
                <a:solidFill>
                  <a:schemeClr val="bg1">
                    <a:lumMod val="10000"/>
                  </a:schemeClr>
                </a:solidFill>
              </a:rPr>
              <a:t> </a:t>
            </a:r>
            <a:r>
              <a:rPr lang="de-DE" sz="2000" dirty="0" err="1">
                <a:solidFill>
                  <a:schemeClr val="bg1">
                    <a:lumMod val="10000"/>
                  </a:schemeClr>
                </a:solidFill>
              </a:rPr>
              <a:t>can</a:t>
            </a:r>
            <a:r>
              <a:rPr lang="de-DE" sz="2000" dirty="0">
                <a:solidFill>
                  <a:schemeClr val="bg1">
                    <a:lumMod val="10000"/>
                  </a:schemeClr>
                </a:solidFill>
              </a:rPr>
              <a:t> </a:t>
            </a:r>
            <a:r>
              <a:rPr lang="de-DE" sz="2000" dirty="0" err="1">
                <a:solidFill>
                  <a:schemeClr val="bg1">
                    <a:lumMod val="10000"/>
                  </a:schemeClr>
                </a:solidFill>
              </a:rPr>
              <a:t>use</a:t>
            </a:r>
            <a:r>
              <a:rPr lang="de-DE" sz="2000" dirty="0">
                <a:solidFill>
                  <a:schemeClr val="bg1">
                    <a:lumMod val="10000"/>
                  </a:schemeClr>
                </a:solidFill>
              </a:rPr>
              <a:t> </a:t>
            </a:r>
            <a:r>
              <a:rPr lang="de-DE" sz="2000" dirty="0" err="1">
                <a:solidFill>
                  <a:schemeClr val="bg1">
                    <a:lumMod val="10000"/>
                  </a:schemeClr>
                </a:solidFill>
              </a:rPr>
              <a:t>terms</a:t>
            </a:r>
            <a:r>
              <a:rPr lang="de-DE" sz="2000" dirty="0">
                <a:solidFill>
                  <a:schemeClr val="bg1">
                    <a:lumMod val="10000"/>
                  </a:schemeClr>
                </a:solidFill>
              </a:rPr>
              <a:t> </a:t>
            </a:r>
            <a:r>
              <a:rPr lang="de-DE" sz="2000" dirty="0" err="1">
                <a:solidFill>
                  <a:schemeClr val="bg1">
                    <a:lumMod val="10000"/>
                  </a:schemeClr>
                </a:solidFill>
              </a:rPr>
              <a:t>to</a:t>
            </a:r>
            <a:r>
              <a:rPr lang="de-DE" sz="2000" dirty="0">
                <a:solidFill>
                  <a:schemeClr val="bg1">
                    <a:lumMod val="10000"/>
                  </a:schemeClr>
                </a:solidFill>
              </a:rPr>
              <a:t> </a:t>
            </a:r>
            <a:r>
              <a:rPr lang="de-DE" sz="2000" dirty="0" err="1">
                <a:solidFill>
                  <a:schemeClr val="bg1">
                    <a:lumMod val="10000"/>
                  </a:schemeClr>
                </a:solidFill>
              </a:rPr>
              <a:t>describe</a:t>
            </a:r>
            <a:r>
              <a:rPr lang="de-DE" sz="2000" dirty="0">
                <a:solidFill>
                  <a:schemeClr val="bg1">
                    <a:lumMod val="10000"/>
                  </a:schemeClr>
                </a:solidFill>
              </a:rPr>
              <a:t> </a:t>
            </a:r>
            <a:r>
              <a:rPr lang="de-DE" sz="2000" dirty="0" err="1">
                <a:solidFill>
                  <a:schemeClr val="bg1">
                    <a:lumMod val="10000"/>
                  </a:schemeClr>
                </a:solidFill>
              </a:rPr>
              <a:t>models</a:t>
            </a:r>
            <a:r>
              <a:rPr lang="de-DE" sz="2000" dirty="0">
                <a:solidFill>
                  <a:schemeClr val="bg1">
                    <a:lumMod val="10000"/>
                  </a:schemeClr>
                </a:solidFill>
              </a:rPr>
              <a:t> </a:t>
            </a:r>
            <a:r>
              <a:rPr lang="de-DE" sz="2000" dirty="0" err="1">
                <a:solidFill>
                  <a:schemeClr val="bg1">
                    <a:lumMod val="10000"/>
                  </a:schemeClr>
                </a:solidFill>
              </a:rPr>
              <a:t>with</a:t>
            </a:r>
            <a:r>
              <a:rPr lang="de-DE" sz="2000" dirty="0">
                <a:solidFill>
                  <a:schemeClr val="bg1">
                    <a:lumMod val="10000"/>
                  </a:schemeClr>
                </a:solidFill>
              </a:rPr>
              <a:t> </a:t>
            </a:r>
            <a:r>
              <a:rPr lang="de-DE" sz="2000" dirty="0" err="1">
                <a:solidFill>
                  <a:schemeClr val="bg1">
                    <a:lumMod val="10000"/>
                  </a:schemeClr>
                </a:solidFill>
              </a:rPr>
              <a:t>profit</a:t>
            </a:r>
            <a:r>
              <a:rPr lang="de-DE" sz="2000" dirty="0">
                <a:solidFill>
                  <a:schemeClr val="bg1">
                    <a:lumMod val="10000"/>
                  </a:schemeClr>
                </a:solidFill>
              </a:rPr>
              <a:t>."</a:t>
            </a:r>
          </a:p>
          <a:p>
            <a:pPr marL="252000" lvl="2" indent="0">
              <a:buNone/>
            </a:pPr>
            <a:endParaRPr lang="de-DE" sz="2200" dirty="0"/>
          </a:p>
        </p:txBody>
      </p:sp>
      <p:sp>
        <p:nvSpPr>
          <p:cNvPr id="3" name="Titel 1">
            <a:extLst>
              <a:ext uri="{FF2B5EF4-FFF2-40B4-BE49-F238E27FC236}">
                <a16:creationId xmlns:a16="http://schemas.microsoft.com/office/drawing/2014/main" id="{BA594429-CB59-AD48-0D7C-322383E93966}"/>
              </a:ext>
            </a:extLst>
          </p:cNvPr>
          <p:cNvSpPr txBox="1">
            <a:spLocks/>
          </p:cNvSpPr>
          <p:nvPr/>
        </p:nvSpPr>
        <p:spPr>
          <a:xfrm>
            <a:off x="0" y="248478"/>
            <a:ext cx="12192000" cy="648000"/>
          </a:xfrm>
          <a:prstGeom prst="rect">
            <a:avLst/>
          </a:prstGeom>
          <a:solidFill>
            <a:schemeClr val="bg2"/>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lang="de-DE" sz="3600" b="1" dirty="0">
                <a:solidFill>
                  <a:srgbClr val="234BA5"/>
                </a:solidFill>
              </a:rPr>
              <a:t> </a:t>
            </a:r>
            <a:r>
              <a:rPr lang="de-DE" sz="3300" b="1" dirty="0" err="1"/>
              <a:t>Example</a:t>
            </a:r>
            <a:r>
              <a:rPr lang="de-DE" sz="3300" b="1" dirty="0"/>
              <a:t> </a:t>
            </a:r>
            <a:r>
              <a:rPr lang="de-DE" sz="3300" b="1" dirty="0" err="1"/>
              <a:t>of</a:t>
            </a:r>
            <a:r>
              <a:rPr lang="de-DE" sz="3300" b="1" dirty="0"/>
              <a:t> normative </a:t>
            </a:r>
            <a:r>
              <a:rPr lang="de-DE" sz="3300" b="1" dirty="0" err="1"/>
              <a:t>modelling</a:t>
            </a:r>
            <a:endParaRPr kumimoji="0" lang="de-DE" sz="2100" b="1" i="0" u="none" strike="noStrike" kern="1200" cap="none" spc="0" normalizeH="0" baseline="0" noProof="0" dirty="0">
              <a:ln>
                <a:noFill/>
              </a:ln>
              <a:solidFill>
                <a:srgbClr val="234BA5"/>
              </a:solidFill>
              <a:effectLst/>
              <a:uLnTx/>
              <a:uFillTx/>
              <a:latin typeface="Arial"/>
              <a:ea typeface="+mj-ea"/>
              <a:cs typeface="Arial" panose="020B0604020202020204" pitchFamily="34" charset="0"/>
            </a:endParaRPr>
          </a:p>
        </p:txBody>
      </p:sp>
      <p:pic>
        <p:nvPicPr>
          <p:cNvPr id="4" name="Grafik 3">
            <a:extLst>
              <a:ext uri="{FF2B5EF4-FFF2-40B4-BE49-F238E27FC236}">
                <a16:creationId xmlns:a16="http://schemas.microsoft.com/office/drawing/2014/main" id="{6E16A9C7-865E-652C-16BF-4E34CF7C54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sp>
        <p:nvSpPr>
          <p:cNvPr id="6" name="Textfeld 5">
            <a:extLst>
              <a:ext uri="{FF2B5EF4-FFF2-40B4-BE49-F238E27FC236}">
                <a16:creationId xmlns:a16="http://schemas.microsoft.com/office/drawing/2014/main" id="{1C95C994-D20B-1159-0712-B81F03070719}"/>
              </a:ext>
            </a:extLst>
          </p:cNvPr>
          <p:cNvSpPr txBox="1"/>
          <p:nvPr/>
        </p:nvSpPr>
        <p:spPr>
          <a:xfrm>
            <a:off x="5872163" y="6436838"/>
            <a:ext cx="650156" cy="369332"/>
          </a:xfrm>
          <a:prstGeom prst="rect">
            <a:avLst/>
          </a:prstGeom>
          <a:noFill/>
        </p:spPr>
        <p:txBody>
          <a:bodyPr wrap="square" rtlCol="0">
            <a:spAutoFit/>
          </a:bodyPr>
          <a:lstStyle/>
          <a:p>
            <a:r>
              <a:rPr lang="de-DE" dirty="0">
                <a:solidFill>
                  <a:schemeClr val="bg1"/>
                </a:solidFill>
                <a:latin typeface="+mj-lt"/>
              </a:rPr>
              <a:t>32</a:t>
            </a:r>
          </a:p>
        </p:txBody>
      </p:sp>
      <p:pic>
        <p:nvPicPr>
          <p:cNvPr id="7" name="Grafik 6" descr="Ein Bild, das Diagramm enthält.&#10;&#10;Automatisch generierte Beschreibung">
            <a:extLst>
              <a:ext uri="{FF2B5EF4-FFF2-40B4-BE49-F238E27FC236}">
                <a16:creationId xmlns:a16="http://schemas.microsoft.com/office/drawing/2014/main" id="{C8684758-4038-8A05-F790-D2C49C8AD6FA}"/>
              </a:ext>
            </a:extLst>
          </p:cNvPr>
          <p:cNvPicPr>
            <a:picLocks noChangeAspect="1"/>
          </p:cNvPicPr>
          <p:nvPr/>
        </p:nvPicPr>
        <p:blipFill>
          <a:blip r:embed="rId5"/>
          <a:stretch>
            <a:fillRect/>
          </a:stretch>
        </p:blipFill>
        <p:spPr>
          <a:xfrm>
            <a:off x="8554906" y="265140"/>
            <a:ext cx="2440090" cy="1708493"/>
          </a:xfrm>
          <a:prstGeom prst="rect">
            <a:avLst/>
          </a:prstGeom>
        </p:spPr>
      </p:pic>
    </p:spTree>
    <p:extLst>
      <p:ext uri="{BB962C8B-B14F-4D97-AF65-F5344CB8AC3E}">
        <p14:creationId xmlns:p14="http://schemas.microsoft.com/office/powerpoint/2010/main" val="31855557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Gerader Verbinder 12">
            <a:extLst>
              <a:ext uri="{FF2B5EF4-FFF2-40B4-BE49-F238E27FC236}">
                <a16:creationId xmlns:a16="http://schemas.microsoft.com/office/drawing/2014/main" id="{3D76ED05-8A4C-43D0-7B1D-9B06B2618BDB}"/>
              </a:ext>
            </a:extLst>
          </p:cNvPr>
          <p:cNvCxnSpPr/>
          <p:nvPr/>
        </p:nvCxnSpPr>
        <p:spPr>
          <a:xfrm>
            <a:off x="0" y="5893821"/>
            <a:ext cx="12192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Titel 1">
            <a:extLst>
              <a:ext uri="{FF2B5EF4-FFF2-40B4-BE49-F238E27FC236}">
                <a16:creationId xmlns:a16="http://schemas.microsoft.com/office/drawing/2014/main" id="{D4C067A5-5C12-F50A-C99F-4CB27000095B}"/>
              </a:ext>
            </a:extLst>
          </p:cNvPr>
          <p:cNvSpPr>
            <a:spLocks noGrp="1"/>
          </p:cNvSpPr>
          <p:nvPr>
            <p:ph type="title"/>
          </p:nvPr>
        </p:nvSpPr>
        <p:spPr>
          <a:xfrm>
            <a:off x="0" y="265140"/>
            <a:ext cx="12192000" cy="648000"/>
          </a:xfrm>
          <a:solidFill>
            <a:schemeClr val="bg1"/>
          </a:solidFill>
        </p:spPr>
        <p:txBody>
          <a:bodyPr>
            <a:normAutofit/>
          </a:bodyPr>
          <a:lstStyle/>
          <a:p>
            <a:r>
              <a:rPr lang="de-DE" sz="3600" dirty="0">
                <a:solidFill>
                  <a:srgbClr val="234BA5"/>
                </a:solidFill>
                <a:latin typeface="Arial" panose="020B0604020202020204" pitchFamily="34" charset="0"/>
                <a:cs typeface="Arial" panose="020B0604020202020204" pitchFamily="34" charset="0"/>
              </a:rPr>
              <a:t>	</a:t>
            </a:r>
            <a:endParaRPr lang="de-DE" sz="3600" b="1" dirty="0">
              <a:solidFill>
                <a:srgbClr val="234BA5"/>
              </a:solidFill>
              <a:latin typeface="Arial" panose="020B0604020202020204" pitchFamily="34" charset="0"/>
              <a:cs typeface="Arial" panose="020B0604020202020204" pitchFamily="34" charset="0"/>
            </a:endParaRPr>
          </a:p>
        </p:txBody>
      </p:sp>
      <p:pic>
        <p:nvPicPr>
          <p:cNvPr id="21" name="Grafik 20">
            <a:extLst>
              <a:ext uri="{FF2B5EF4-FFF2-40B4-BE49-F238E27FC236}">
                <a16:creationId xmlns:a16="http://schemas.microsoft.com/office/drawing/2014/main" id="{3F500C6B-4611-FAE2-376B-370E68AFC04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sp>
        <p:nvSpPr>
          <p:cNvPr id="23" name="Textfeld 22">
            <a:extLst>
              <a:ext uri="{FF2B5EF4-FFF2-40B4-BE49-F238E27FC236}">
                <a16:creationId xmlns:a16="http://schemas.microsoft.com/office/drawing/2014/main" id="{BFD649EF-D7DA-E705-39B1-BF892A8D941C}"/>
              </a:ext>
            </a:extLst>
          </p:cNvPr>
          <p:cNvSpPr txBox="1"/>
          <p:nvPr/>
        </p:nvSpPr>
        <p:spPr>
          <a:xfrm>
            <a:off x="9101477" y="-25291"/>
            <a:ext cx="3136604" cy="276999"/>
          </a:xfrm>
          <a:prstGeom prst="rect">
            <a:avLst/>
          </a:prstGeom>
          <a:noFill/>
        </p:spPr>
        <p:txBody>
          <a:bodyPr wrap="square" rtlCol="0">
            <a:spAutoFit/>
          </a:bodyPr>
          <a:lstStyle/>
          <a:p>
            <a:pPr algn="r"/>
            <a:r>
              <a:rPr lang="de-DE" sz="1200" dirty="0" err="1">
                <a:solidFill>
                  <a:schemeClr val="bg2"/>
                </a:solidFill>
              </a:rPr>
              <a:t>CiviMatics</a:t>
            </a:r>
            <a:r>
              <a:rPr lang="de-DE" sz="1200" dirty="0">
                <a:solidFill>
                  <a:schemeClr val="bg2"/>
                </a:solidFill>
              </a:rPr>
              <a:t> 2023</a:t>
            </a:r>
          </a:p>
        </p:txBody>
      </p:sp>
      <p:pic>
        <p:nvPicPr>
          <p:cNvPr id="24" name="Grafik 23">
            <a:extLst>
              <a:ext uri="{FF2B5EF4-FFF2-40B4-BE49-F238E27FC236}">
                <a16:creationId xmlns:a16="http://schemas.microsoft.com/office/drawing/2014/main" id="{8205DA37-26EF-3AA6-EE3F-0BBBFEC9C7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25" name="Flussdiagramm: Verbinder 24">
            <a:extLst>
              <a:ext uri="{FF2B5EF4-FFF2-40B4-BE49-F238E27FC236}">
                <a16:creationId xmlns:a16="http://schemas.microsoft.com/office/drawing/2014/main" id="{1DEFE674-EC18-8E8B-4AE2-5C264F361A59}"/>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rgbClr val="C5D3F3"/>
              </a:solidFill>
              <a:latin typeface="Arial" panose="020B0604020202020204" pitchFamily="34" charset="0"/>
              <a:cs typeface="Arial" panose="020B0604020202020204" pitchFamily="34" charset="0"/>
            </a:endParaRPr>
          </a:p>
        </p:txBody>
      </p:sp>
      <p:sp>
        <p:nvSpPr>
          <p:cNvPr id="5" name="Inhaltsplatzhalter 4">
            <a:extLst>
              <a:ext uri="{FF2B5EF4-FFF2-40B4-BE49-F238E27FC236}">
                <a16:creationId xmlns:a16="http://schemas.microsoft.com/office/drawing/2014/main" id="{EC3AF028-852D-9604-14F6-D1F315BCCC2F}"/>
              </a:ext>
            </a:extLst>
          </p:cNvPr>
          <p:cNvSpPr>
            <a:spLocks noGrp="1"/>
          </p:cNvSpPr>
          <p:nvPr>
            <p:ph idx="1"/>
          </p:nvPr>
        </p:nvSpPr>
        <p:spPr>
          <a:xfrm>
            <a:off x="755786" y="1475045"/>
            <a:ext cx="10515600" cy="4351338"/>
          </a:xfrm>
        </p:spPr>
        <p:txBody>
          <a:bodyPr>
            <a:noAutofit/>
          </a:bodyPr>
          <a:lstStyle/>
          <a:p>
            <a:pPr marL="342900" indent="-342900">
              <a:buFont typeface="Arial" panose="020B0604020202020204" pitchFamily="34" charset="0"/>
              <a:buChar char="•"/>
            </a:pPr>
            <a:r>
              <a:rPr lang="de-DE" sz="1800" dirty="0" err="1">
                <a:solidFill>
                  <a:schemeClr val="bg1">
                    <a:lumMod val="10000"/>
                  </a:schemeClr>
                </a:solidFill>
              </a:rPr>
              <a:t>Depending</a:t>
            </a:r>
            <a:r>
              <a:rPr lang="de-DE" sz="1800" dirty="0">
                <a:solidFill>
                  <a:schemeClr val="bg1">
                    <a:lumMod val="10000"/>
                  </a:schemeClr>
                </a:solidFill>
              </a:rPr>
              <a:t> on </a:t>
            </a:r>
            <a:r>
              <a:rPr lang="de-DE" sz="1800" dirty="0" err="1">
                <a:solidFill>
                  <a:schemeClr val="bg1">
                    <a:lumMod val="10000"/>
                  </a:schemeClr>
                </a:solidFill>
              </a:rPr>
              <a:t>your</a:t>
            </a:r>
            <a:r>
              <a:rPr lang="de-DE" sz="1800" dirty="0">
                <a:solidFill>
                  <a:schemeClr val="bg1">
                    <a:lumMod val="10000"/>
                  </a:schemeClr>
                </a:solidFill>
              </a:rPr>
              <a:t> personal </a:t>
            </a:r>
            <a:r>
              <a:rPr lang="de-DE" sz="1800" dirty="0" err="1">
                <a:solidFill>
                  <a:schemeClr val="bg1">
                    <a:lumMod val="10000"/>
                  </a:schemeClr>
                </a:solidFill>
              </a:rPr>
              <a:t>stance</a:t>
            </a:r>
            <a:r>
              <a:rPr lang="de-DE" sz="1800" dirty="0">
                <a:solidFill>
                  <a:schemeClr val="bg1">
                    <a:lumMod val="10000"/>
                  </a:schemeClr>
                </a:solidFill>
              </a:rPr>
              <a:t>, </a:t>
            </a:r>
            <a:r>
              <a:rPr lang="de-DE" sz="1800" dirty="0" err="1">
                <a:solidFill>
                  <a:schemeClr val="bg1">
                    <a:lumMod val="10000"/>
                  </a:schemeClr>
                </a:solidFill>
              </a:rPr>
              <a:t>you</a:t>
            </a:r>
            <a:r>
              <a:rPr lang="de-DE" sz="1800" dirty="0">
                <a:solidFill>
                  <a:schemeClr val="bg1">
                    <a:lumMod val="10000"/>
                  </a:schemeClr>
                </a:solidFill>
              </a:rPr>
              <a:t> </a:t>
            </a:r>
            <a:r>
              <a:rPr lang="de-DE" sz="1800" dirty="0" err="1">
                <a:solidFill>
                  <a:schemeClr val="bg1">
                    <a:lumMod val="10000"/>
                  </a:schemeClr>
                </a:solidFill>
              </a:rPr>
              <a:t>can</a:t>
            </a:r>
            <a:r>
              <a:rPr lang="de-DE" sz="1800" dirty="0">
                <a:solidFill>
                  <a:schemeClr val="bg1">
                    <a:lumMod val="10000"/>
                  </a:schemeClr>
                </a:solidFill>
              </a:rPr>
              <a:t> </a:t>
            </a:r>
            <a:r>
              <a:rPr lang="de-DE" sz="1800" dirty="0" err="1">
                <a:solidFill>
                  <a:schemeClr val="bg1">
                    <a:lumMod val="10000"/>
                  </a:schemeClr>
                </a:solidFill>
              </a:rPr>
              <a:t>have</a:t>
            </a:r>
            <a:endParaRPr lang="de-DE" sz="1800" dirty="0">
              <a:solidFill>
                <a:schemeClr val="bg1">
                  <a:lumMod val="10000"/>
                </a:schemeClr>
              </a:solidFill>
            </a:endParaRPr>
          </a:p>
          <a:p>
            <a:pPr marL="594900" lvl="2" indent="-342900">
              <a:buFont typeface="Arial" panose="020B0604020202020204" pitchFamily="34" charset="0"/>
              <a:buChar char="•"/>
            </a:pPr>
            <a:r>
              <a:rPr lang="de-DE" sz="1800" dirty="0"/>
              <a:t>different </a:t>
            </a:r>
            <a:r>
              <a:rPr lang="de-DE" sz="1800" dirty="0" err="1"/>
              <a:t>situation</a:t>
            </a:r>
            <a:r>
              <a:rPr lang="de-DE" sz="1800" dirty="0"/>
              <a:t> </a:t>
            </a:r>
            <a:r>
              <a:rPr lang="de-DE" sz="1800" dirty="0" err="1"/>
              <a:t>models</a:t>
            </a:r>
            <a:endParaRPr lang="de-DE" sz="1800" dirty="0"/>
          </a:p>
          <a:p>
            <a:pPr marL="594900" lvl="2" indent="-342900">
              <a:buFont typeface="Arial" panose="020B0604020202020204" pitchFamily="34" charset="0"/>
              <a:buChar char="•"/>
            </a:pPr>
            <a:r>
              <a:rPr lang="de-DE" sz="1800" dirty="0"/>
              <a:t>different real </a:t>
            </a:r>
            <a:r>
              <a:rPr lang="de-DE" sz="1800" dirty="0" err="1"/>
              <a:t>models</a:t>
            </a:r>
            <a:endParaRPr lang="de-DE" sz="1800" dirty="0"/>
          </a:p>
          <a:p>
            <a:pPr marL="594900" lvl="2" indent="-342900">
              <a:buFont typeface="Arial" panose="020B0604020202020204" pitchFamily="34" charset="0"/>
              <a:buChar char="•"/>
            </a:pPr>
            <a:r>
              <a:rPr lang="de-DE" sz="1800" dirty="0"/>
              <a:t>different math. </a:t>
            </a:r>
            <a:r>
              <a:rPr lang="de-DE" sz="1800" dirty="0" err="1"/>
              <a:t>models</a:t>
            </a:r>
            <a:endParaRPr lang="de-DE" sz="1800" dirty="0"/>
          </a:p>
          <a:p>
            <a:pPr marL="0" indent="0">
              <a:buNone/>
            </a:pPr>
            <a:r>
              <a:rPr lang="de-DE" sz="1800" dirty="0">
                <a:solidFill>
                  <a:schemeClr val="bg1">
                    <a:lumMod val="10000"/>
                  </a:schemeClr>
                </a:solidFill>
              </a:rPr>
              <a:t>    </a:t>
            </a:r>
          </a:p>
          <a:p>
            <a:pPr marL="342900" indent="-342900">
              <a:buFont typeface="Arial" panose="020B0604020202020204" pitchFamily="34" charset="0"/>
              <a:buChar char="•"/>
            </a:pPr>
            <a:endParaRPr lang="de-DE" sz="1800" dirty="0">
              <a:solidFill>
                <a:schemeClr val="bg1">
                  <a:lumMod val="10000"/>
                </a:schemeClr>
              </a:solidFill>
            </a:endParaRPr>
          </a:p>
          <a:p>
            <a:pPr marL="342900" indent="-342900">
              <a:buFont typeface="Arial" panose="020B0604020202020204" pitchFamily="34" charset="0"/>
              <a:buChar char="•"/>
            </a:pPr>
            <a:r>
              <a:rPr lang="de-DE" sz="1800" dirty="0">
                <a:solidFill>
                  <a:schemeClr val="bg1">
                    <a:lumMod val="10000"/>
                  </a:schemeClr>
                </a:solidFill>
              </a:rPr>
              <a:t>The inner-</a:t>
            </a:r>
            <a:r>
              <a:rPr lang="de-DE" sz="1800" dirty="0" err="1">
                <a:solidFill>
                  <a:schemeClr val="bg1">
                    <a:lumMod val="10000"/>
                  </a:schemeClr>
                </a:solidFill>
              </a:rPr>
              <a:t>mathematical</a:t>
            </a:r>
            <a:r>
              <a:rPr lang="de-DE" sz="1800" dirty="0">
                <a:solidFill>
                  <a:schemeClr val="bg1">
                    <a:lumMod val="10000"/>
                  </a:schemeClr>
                </a:solidFill>
              </a:rPr>
              <a:t> </a:t>
            </a:r>
            <a:r>
              <a:rPr lang="de-DE" sz="1800" dirty="0" err="1">
                <a:solidFill>
                  <a:schemeClr val="bg1">
                    <a:lumMod val="10000"/>
                  </a:schemeClr>
                </a:solidFill>
              </a:rPr>
              <a:t>steps</a:t>
            </a:r>
            <a:r>
              <a:rPr lang="de-DE" sz="1800" dirty="0">
                <a:solidFill>
                  <a:schemeClr val="bg1">
                    <a:lumMod val="10000"/>
                  </a:schemeClr>
                </a:solidFill>
              </a:rPr>
              <a:t> </a:t>
            </a:r>
            <a:r>
              <a:rPr lang="de-DE" sz="1800" dirty="0" err="1">
                <a:solidFill>
                  <a:schemeClr val="bg1">
                    <a:lumMod val="10000"/>
                  </a:schemeClr>
                </a:solidFill>
              </a:rPr>
              <a:t>remain</a:t>
            </a:r>
            <a:r>
              <a:rPr lang="de-DE" sz="1800" dirty="0">
                <a:solidFill>
                  <a:schemeClr val="bg1">
                    <a:lumMod val="10000"/>
                  </a:schemeClr>
                </a:solidFill>
              </a:rPr>
              <a:t> </a:t>
            </a:r>
            <a:r>
              <a:rPr lang="de-DE" sz="1800" dirty="0" err="1">
                <a:solidFill>
                  <a:schemeClr val="bg1">
                    <a:lumMod val="10000"/>
                  </a:schemeClr>
                </a:solidFill>
              </a:rPr>
              <a:t>unambiguous</a:t>
            </a:r>
            <a:r>
              <a:rPr lang="de-DE" sz="1800" dirty="0">
                <a:solidFill>
                  <a:schemeClr val="bg1">
                    <a:lumMod val="10000"/>
                  </a:schemeClr>
                </a:solidFill>
              </a:rPr>
              <a:t>.</a:t>
            </a:r>
          </a:p>
          <a:p>
            <a:pPr marL="342900" indent="-342900">
              <a:buFont typeface="Arial" panose="020B0604020202020204" pitchFamily="34" charset="0"/>
              <a:buChar char="•"/>
            </a:pPr>
            <a:endParaRPr lang="de-DE" sz="1800" dirty="0">
              <a:solidFill>
                <a:schemeClr val="bg1">
                  <a:lumMod val="10000"/>
                </a:schemeClr>
              </a:solidFill>
            </a:endParaRPr>
          </a:p>
          <a:p>
            <a:pPr marL="342900" indent="-342900">
              <a:buFont typeface="Arial" panose="020B0604020202020204" pitchFamily="34" charset="0"/>
              <a:buChar char="•"/>
            </a:pPr>
            <a:r>
              <a:rPr lang="de-DE" sz="1800" dirty="0" err="1">
                <a:solidFill>
                  <a:schemeClr val="bg1">
                    <a:lumMod val="10000"/>
                  </a:schemeClr>
                </a:solidFill>
              </a:rPr>
              <a:t>Depending</a:t>
            </a:r>
            <a:r>
              <a:rPr lang="de-DE" sz="1800" dirty="0">
                <a:solidFill>
                  <a:schemeClr val="bg1">
                    <a:lumMod val="10000"/>
                  </a:schemeClr>
                </a:solidFill>
              </a:rPr>
              <a:t> on </a:t>
            </a:r>
            <a:r>
              <a:rPr lang="de-DE" sz="1800" dirty="0" err="1">
                <a:solidFill>
                  <a:schemeClr val="bg1">
                    <a:lumMod val="10000"/>
                  </a:schemeClr>
                </a:solidFill>
              </a:rPr>
              <a:t>the</a:t>
            </a:r>
            <a:r>
              <a:rPr lang="de-DE" sz="1800" dirty="0">
                <a:solidFill>
                  <a:schemeClr val="bg1">
                    <a:lumMod val="10000"/>
                  </a:schemeClr>
                </a:solidFill>
              </a:rPr>
              <a:t> </a:t>
            </a:r>
            <a:r>
              <a:rPr lang="de-DE" sz="1800" dirty="0" err="1">
                <a:solidFill>
                  <a:schemeClr val="bg1">
                    <a:lumMod val="10000"/>
                  </a:schemeClr>
                </a:solidFill>
              </a:rPr>
              <a:t>model</a:t>
            </a:r>
            <a:r>
              <a:rPr lang="de-DE" sz="1800" dirty="0">
                <a:solidFill>
                  <a:schemeClr val="bg1">
                    <a:lumMod val="10000"/>
                  </a:schemeClr>
                </a:solidFill>
              </a:rPr>
              <a:t>, </a:t>
            </a:r>
            <a:r>
              <a:rPr lang="de-DE" sz="1800" dirty="0" err="1">
                <a:solidFill>
                  <a:schemeClr val="bg1">
                    <a:lumMod val="10000"/>
                  </a:schemeClr>
                </a:solidFill>
              </a:rPr>
              <a:t>however</a:t>
            </a:r>
            <a:r>
              <a:rPr lang="de-DE" sz="1800" dirty="0">
                <a:solidFill>
                  <a:schemeClr val="bg1">
                    <a:lumMod val="10000"/>
                  </a:schemeClr>
                </a:solidFill>
              </a:rPr>
              <a:t>, different </a:t>
            </a:r>
            <a:r>
              <a:rPr lang="de-DE" sz="1800" dirty="0" err="1">
                <a:solidFill>
                  <a:schemeClr val="bg1">
                    <a:lumMod val="10000"/>
                  </a:schemeClr>
                </a:solidFill>
              </a:rPr>
              <a:t>results</a:t>
            </a:r>
            <a:r>
              <a:rPr lang="de-DE" sz="1800" dirty="0">
                <a:solidFill>
                  <a:schemeClr val="bg1">
                    <a:lumMod val="10000"/>
                  </a:schemeClr>
                </a:solidFill>
              </a:rPr>
              <a:t> </a:t>
            </a:r>
            <a:r>
              <a:rPr lang="de-DE" sz="1800" dirty="0" err="1">
                <a:solidFill>
                  <a:schemeClr val="bg1">
                    <a:lumMod val="10000"/>
                  </a:schemeClr>
                </a:solidFill>
              </a:rPr>
              <a:t>can</a:t>
            </a:r>
            <a:r>
              <a:rPr lang="de-DE" sz="1800" dirty="0">
                <a:solidFill>
                  <a:schemeClr val="bg1">
                    <a:lumMod val="10000"/>
                  </a:schemeClr>
                </a:solidFill>
              </a:rPr>
              <a:t> </a:t>
            </a:r>
            <a:r>
              <a:rPr lang="de-DE" sz="1800" dirty="0" err="1">
                <a:solidFill>
                  <a:schemeClr val="bg1">
                    <a:lumMod val="10000"/>
                  </a:schemeClr>
                </a:solidFill>
              </a:rPr>
              <a:t>emerge</a:t>
            </a:r>
            <a:r>
              <a:rPr lang="de-DE" sz="1800" dirty="0">
                <a:solidFill>
                  <a:schemeClr val="bg1">
                    <a:lumMod val="10000"/>
                  </a:schemeClr>
                </a:solidFill>
              </a:rPr>
              <a:t>. </a:t>
            </a:r>
          </a:p>
          <a:p>
            <a:pPr marL="342900" indent="-342900">
              <a:buFont typeface="Arial" panose="020B0604020202020204" pitchFamily="34" charset="0"/>
              <a:buChar char="•"/>
            </a:pPr>
            <a:r>
              <a:rPr lang="de-DE" sz="1800" dirty="0">
                <a:solidFill>
                  <a:schemeClr val="bg1">
                    <a:lumMod val="10000"/>
                  </a:schemeClr>
                </a:solidFill>
              </a:rPr>
              <a:t>These </a:t>
            </a:r>
            <a:r>
              <a:rPr lang="de-DE" sz="1800" dirty="0" err="1">
                <a:solidFill>
                  <a:schemeClr val="bg1">
                    <a:lumMod val="10000"/>
                  </a:schemeClr>
                </a:solidFill>
              </a:rPr>
              <a:t>have</a:t>
            </a:r>
            <a:r>
              <a:rPr lang="de-DE" sz="1800" dirty="0">
                <a:solidFill>
                  <a:schemeClr val="bg1">
                    <a:lumMod val="10000"/>
                  </a:schemeClr>
                </a:solidFill>
              </a:rPr>
              <a:t> </a:t>
            </a:r>
            <a:r>
              <a:rPr lang="de-DE" sz="1800" dirty="0" err="1">
                <a:solidFill>
                  <a:schemeClr val="bg1">
                    <a:lumMod val="10000"/>
                  </a:schemeClr>
                </a:solidFill>
              </a:rPr>
              <a:t>to</a:t>
            </a:r>
            <a:r>
              <a:rPr lang="de-DE" sz="1800" dirty="0">
                <a:solidFill>
                  <a:schemeClr val="bg1">
                    <a:lumMod val="10000"/>
                  </a:schemeClr>
                </a:solidFill>
              </a:rPr>
              <a:t> </a:t>
            </a:r>
            <a:r>
              <a:rPr lang="de-DE" sz="1800" dirty="0" err="1">
                <a:solidFill>
                  <a:schemeClr val="bg1">
                    <a:lumMod val="10000"/>
                  </a:schemeClr>
                </a:solidFill>
              </a:rPr>
              <a:t>be</a:t>
            </a:r>
            <a:r>
              <a:rPr lang="de-DE" sz="1800" dirty="0">
                <a:solidFill>
                  <a:schemeClr val="bg1">
                    <a:lumMod val="10000"/>
                  </a:schemeClr>
                </a:solidFill>
              </a:rPr>
              <a:t> </a:t>
            </a:r>
            <a:r>
              <a:rPr lang="de-DE" sz="1800" dirty="0" err="1">
                <a:solidFill>
                  <a:schemeClr val="bg1">
                    <a:lumMod val="10000"/>
                  </a:schemeClr>
                </a:solidFill>
              </a:rPr>
              <a:t>weighed</a:t>
            </a:r>
            <a:r>
              <a:rPr lang="de-DE" sz="1800" dirty="0">
                <a:solidFill>
                  <a:schemeClr val="bg1">
                    <a:lumMod val="10000"/>
                  </a:schemeClr>
                </a:solidFill>
              </a:rPr>
              <a:t> </a:t>
            </a:r>
            <a:r>
              <a:rPr lang="de-DE" sz="1800" dirty="0" err="1">
                <a:solidFill>
                  <a:schemeClr val="bg1">
                    <a:lumMod val="10000"/>
                  </a:schemeClr>
                </a:solidFill>
              </a:rPr>
              <a:t>up</a:t>
            </a:r>
            <a:r>
              <a:rPr lang="de-DE" sz="1800" dirty="0">
                <a:solidFill>
                  <a:schemeClr val="bg1">
                    <a:lumMod val="10000"/>
                  </a:schemeClr>
                </a:solidFill>
              </a:rPr>
              <a:t>.</a:t>
            </a:r>
          </a:p>
          <a:p>
            <a:pPr marL="342900" indent="-342900">
              <a:buFont typeface="Arial" panose="020B0604020202020204" pitchFamily="34" charset="0"/>
              <a:buChar char="•"/>
            </a:pPr>
            <a:r>
              <a:rPr lang="de-DE" sz="1800" dirty="0" err="1">
                <a:solidFill>
                  <a:schemeClr val="bg1">
                    <a:lumMod val="10000"/>
                  </a:schemeClr>
                </a:solidFill>
              </a:rPr>
              <a:t>Then</a:t>
            </a:r>
            <a:r>
              <a:rPr lang="de-DE" sz="1800" dirty="0">
                <a:solidFill>
                  <a:schemeClr val="bg1">
                    <a:lumMod val="10000"/>
                  </a:schemeClr>
                </a:solidFill>
              </a:rPr>
              <a:t> </a:t>
            </a:r>
            <a:r>
              <a:rPr lang="de-DE" sz="1800" dirty="0" err="1">
                <a:solidFill>
                  <a:schemeClr val="bg1">
                    <a:lumMod val="10000"/>
                  </a:schemeClr>
                </a:solidFill>
              </a:rPr>
              <a:t>one</a:t>
            </a:r>
            <a:r>
              <a:rPr lang="de-DE" sz="1800" dirty="0">
                <a:solidFill>
                  <a:schemeClr val="bg1">
                    <a:lumMod val="10000"/>
                  </a:schemeClr>
                </a:solidFill>
              </a:rPr>
              <a:t> </a:t>
            </a:r>
            <a:r>
              <a:rPr lang="de-DE" sz="1800" dirty="0" err="1">
                <a:solidFill>
                  <a:schemeClr val="bg1">
                    <a:lumMod val="10000"/>
                  </a:schemeClr>
                </a:solidFill>
              </a:rPr>
              <a:t>can</a:t>
            </a:r>
            <a:r>
              <a:rPr lang="de-DE" sz="1800" dirty="0">
                <a:solidFill>
                  <a:schemeClr val="bg1">
                    <a:lumMod val="10000"/>
                  </a:schemeClr>
                </a:solidFill>
              </a:rPr>
              <a:t> form a </a:t>
            </a:r>
            <a:r>
              <a:rPr lang="de-DE" sz="1800" dirty="0" err="1">
                <a:solidFill>
                  <a:schemeClr val="bg1">
                    <a:lumMod val="10000"/>
                  </a:schemeClr>
                </a:solidFill>
              </a:rPr>
              <a:t>judgement</a:t>
            </a:r>
            <a:r>
              <a:rPr lang="de-DE" sz="1800" dirty="0">
                <a:solidFill>
                  <a:schemeClr val="bg1">
                    <a:lumMod val="10000"/>
                  </a:schemeClr>
                </a:solidFill>
              </a:rPr>
              <a:t>.</a:t>
            </a:r>
          </a:p>
          <a:p>
            <a:pPr marL="342900" indent="-342900">
              <a:buFont typeface="Arial" panose="020B0604020202020204" pitchFamily="34" charset="0"/>
              <a:buChar char="•"/>
            </a:pPr>
            <a:r>
              <a:rPr lang="de-DE" sz="1800" dirty="0">
                <a:solidFill>
                  <a:schemeClr val="bg1">
                    <a:lumMod val="10000"/>
                  </a:schemeClr>
                </a:solidFill>
              </a:rPr>
              <a:t>Subsequent </a:t>
            </a:r>
            <a:r>
              <a:rPr lang="de-DE" sz="1800" dirty="0" err="1">
                <a:solidFill>
                  <a:schemeClr val="bg1">
                    <a:lumMod val="10000"/>
                  </a:schemeClr>
                </a:solidFill>
              </a:rPr>
              <a:t>action</a:t>
            </a:r>
            <a:r>
              <a:rPr lang="de-DE" sz="1800" dirty="0">
                <a:solidFill>
                  <a:schemeClr val="bg1">
                    <a:lumMod val="10000"/>
                  </a:schemeClr>
                </a:solidFill>
              </a:rPr>
              <a:t> </a:t>
            </a:r>
            <a:r>
              <a:rPr lang="de-DE" sz="1800" dirty="0" err="1">
                <a:solidFill>
                  <a:schemeClr val="bg1">
                    <a:lumMod val="10000"/>
                  </a:schemeClr>
                </a:solidFill>
              </a:rPr>
              <a:t>can</a:t>
            </a:r>
            <a:r>
              <a:rPr lang="de-DE" sz="1800" dirty="0">
                <a:solidFill>
                  <a:schemeClr val="bg1">
                    <a:lumMod val="10000"/>
                  </a:schemeClr>
                </a:solidFill>
              </a:rPr>
              <a:t> </a:t>
            </a:r>
            <a:r>
              <a:rPr lang="de-DE" sz="1800" dirty="0" err="1">
                <a:solidFill>
                  <a:schemeClr val="bg1">
                    <a:lumMod val="10000"/>
                  </a:schemeClr>
                </a:solidFill>
              </a:rPr>
              <a:t>change</a:t>
            </a:r>
            <a:r>
              <a:rPr lang="de-DE" sz="1800" dirty="0">
                <a:solidFill>
                  <a:schemeClr val="bg1">
                    <a:lumMod val="10000"/>
                  </a:schemeClr>
                </a:solidFill>
              </a:rPr>
              <a:t> </a:t>
            </a:r>
            <a:r>
              <a:rPr lang="de-DE" sz="1800" dirty="0" err="1">
                <a:solidFill>
                  <a:schemeClr val="bg1">
                    <a:lumMod val="10000"/>
                  </a:schemeClr>
                </a:solidFill>
              </a:rPr>
              <a:t>the</a:t>
            </a:r>
            <a:r>
              <a:rPr lang="de-DE" sz="1800" dirty="0">
                <a:solidFill>
                  <a:schemeClr val="bg1">
                    <a:lumMod val="10000"/>
                  </a:schemeClr>
                </a:solidFill>
              </a:rPr>
              <a:t> </a:t>
            </a:r>
            <a:r>
              <a:rPr lang="de-DE" sz="1800" dirty="0" err="1">
                <a:solidFill>
                  <a:schemeClr val="bg1">
                    <a:lumMod val="10000"/>
                  </a:schemeClr>
                </a:solidFill>
              </a:rPr>
              <a:t>world</a:t>
            </a:r>
            <a:r>
              <a:rPr lang="de-DE" sz="1800" dirty="0">
                <a:solidFill>
                  <a:schemeClr val="bg1">
                    <a:lumMod val="10000"/>
                  </a:schemeClr>
                </a:solidFill>
              </a:rPr>
              <a:t>. (A </a:t>
            </a:r>
            <a:r>
              <a:rPr lang="de-DE" sz="1800" dirty="0" err="1">
                <a:solidFill>
                  <a:schemeClr val="bg1">
                    <a:lumMod val="10000"/>
                  </a:schemeClr>
                </a:solidFill>
              </a:rPr>
              <a:t>little</a:t>
            </a:r>
            <a:r>
              <a:rPr lang="de-DE" sz="1800" dirty="0">
                <a:solidFill>
                  <a:schemeClr val="bg1">
                    <a:lumMod val="10000"/>
                  </a:schemeClr>
                </a:solidFill>
              </a:rPr>
              <a:t>.)</a:t>
            </a:r>
          </a:p>
        </p:txBody>
      </p:sp>
      <p:sp>
        <p:nvSpPr>
          <p:cNvPr id="3" name="Titel 1">
            <a:extLst>
              <a:ext uri="{FF2B5EF4-FFF2-40B4-BE49-F238E27FC236}">
                <a16:creationId xmlns:a16="http://schemas.microsoft.com/office/drawing/2014/main" id="{BA594429-CB59-AD48-0D7C-322383E93966}"/>
              </a:ext>
            </a:extLst>
          </p:cNvPr>
          <p:cNvSpPr txBox="1">
            <a:spLocks/>
          </p:cNvSpPr>
          <p:nvPr/>
        </p:nvSpPr>
        <p:spPr>
          <a:xfrm>
            <a:off x="0" y="248478"/>
            <a:ext cx="12192000" cy="648000"/>
          </a:xfrm>
          <a:prstGeom prst="rect">
            <a:avLst/>
          </a:prstGeom>
          <a:solidFill>
            <a:schemeClr val="bg2"/>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lang="de-DE" sz="3600" b="1" dirty="0">
                <a:solidFill>
                  <a:srgbClr val="234BA5"/>
                </a:solidFill>
              </a:rPr>
              <a:t> </a:t>
            </a:r>
            <a:r>
              <a:rPr lang="de-DE" sz="3600" b="1" dirty="0" err="1">
                <a:solidFill>
                  <a:srgbClr val="234BA5"/>
                </a:solidFill>
              </a:rPr>
              <a:t>What</a:t>
            </a:r>
            <a:r>
              <a:rPr lang="de-DE" sz="3600" b="1" dirty="0">
                <a:solidFill>
                  <a:srgbClr val="234BA5"/>
                </a:solidFill>
              </a:rPr>
              <a:t> </a:t>
            </a:r>
            <a:r>
              <a:rPr lang="de-DE" sz="3600" b="1" dirty="0" err="1">
                <a:solidFill>
                  <a:srgbClr val="234BA5"/>
                </a:solidFill>
              </a:rPr>
              <a:t>is</a:t>
            </a:r>
            <a:r>
              <a:rPr lang="de-DE" sz="3600" b="1" dirty="0">
                <a:solidFill>
                  <a:srgbClr val="234BA5"/>
                </a:solidFill>
              </a:rPr>
              <a:t> different </a:t>
            </a:r>
            <a:r>
              <a:rPr lang="de-DE" sz="3600" b="1" dirty="0" err="1">
                <a:solidFill>
                  <a:srgbClr val="234BA5"/>
                </a:solidFill>
              </a:rPr>
              <a:t>about</a:t>
            </a:r>
            <a:r>
              <a:rPr lang="de-DE" sz="3600" b="1" dirty="0">
                <a:solidFill>
                  <a:srgbClr val="234BA5"/>
                </a:solidFill>
              </a:rPr>
              <a:t> normative </a:t>
            </a:r>
            <a:r>
              <a:rPr lang="de-DE" sz="3600" b="1" dirty="0" err="1">
                <a:solidFill>
                  <a:srgbClr val="234BA5"/>
                </a:solidFill>
              </a:rPr>
              <a:t>modelling</a:t>
            </a:r>
            <a:r>
              <a:rPr lang="de-DE" sz="3600" b="1" dirty="0">
                <a:solidFill>
                  <a:srgbClr val="234BA5"/>
                </a:solidFill>
              </a:rPr>
              <a:t>?</a:t>
            </a:r>
            <a:endParaRPr kumimoji="0" lang="de-DE" sz="2100" b="1" i="0" u="none" strike="noStrike" kern="1200" cap="none" spc="0" normalizeH="0" baseline="0" noProof="0" dirty="0">
              <a:ln>
                <a:noFill/>
              </a:ln>
              <a:solidFill>
                <a:srgbClr val="234BA5"/>
              </a:solidFill>
              <a:effectLst/>
              <a:uLnTx/>
              <a:uFillTx/>
              <a:latin typeface="Arial"/>
              <a:ea typeface="+mj-ea"/>
              <a:cs typeface="Arial" panose="020B0604020202020204" pitchFamily="34" charset="0"/>
            </a:endParaRPr>
          </a:p>
        </p:txBody>
      </p:sp>
      <p:pic>
        <p:nvPicPr>
          <p:cNvPr id="4" name="Grafik 3">
            <a:extLst>
              <a:ext uri="{FF2B5EF4-FFF2-40B4-BE49-F238E27FC236}">
                <a16:creationId xmlns:a16="http://schemas.microsoft.com/office/drawing/2014/main" id="{6E16A9C7-865E-652C-16BF-4E34CF7C54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sp>
        <p:nvSpPr>
          <p:cNvPr id="6" name="Textfeld 5">
            <a:extLst>
              <a:ext uri="{FF2B5EF4-FFF2-40B4-BE49-F238E27FC236}">
                <a16:creationId xmlns:a16="http://schemas.microsoft.com/office/drawing/2014/main" id="{0AFACC8A-3D8B-5B55-B532-1785EF8652BE}"/>
              </a:ext>
            </a:extLst>
          </p:cNvPr>
          <p:cNvSpPr txBox="1"/>
          <p:nvPr/>
        </p:nvSpPr>
        <p:spPr>
          <a:xfrm>
            <a:off x="5872163" y="6436838"/>
            <a:ext cx="650156" cy="369332"/>
          </a:xfrm>
          <a:prstGeom prst="rect">
            <a:avLst/>
          </a:prstGeom>
          <a:noFill/>
        </p:spPr>
        <p:txBody>
          <a:bodyPr wrap="square" rtlCol="0">
            <a:spAutoFit/>
          </a:bodyPr>
          <a:lstStyle/>
          <a:p>
            <a:r>
              <a:rPr lang="de-DE" dirty="0">
                <a:solidFill>
                  <a:schemeClr val="bg1"/>
                </a:solidFill>
                <a:latin typeface="+mj-lt"/>
              </a:rPr>
              <a:t>33</a:t>
            </a:r>
          </a:p>
        </p:txBody>
      </p:sp>
      <p:pic>
        <p:nvPicPr>
          <p:cNvPr id="7" name="Grafik 6">
            <a:extLst>
              <a:ext uri="{FF2B5EF4-FFF2-40B4-BE49-F238E27FC236}">
                <a16:creationId xmlns:a16="http://schemas.microsoft.com/office/drawing/2014/main" id="{3837174B-C20E-B054-9AED-345CF206F11E}"/>
              </a:ext>
            </a:extLst>
          </p:cNvPr>
          <p:cNvPicPr>
            <a:picLocks noChangeAspect="1"/>
          </p:cNvPicPr>
          <p:nvPr/>
        </p:nvPicPr>
        <p:blipFill>
          <a:blip r:embed="rId5"/>
          <a:stretch>
            <a:fillRect/>
          </a:stretch>
        </p:blipFill>
        <p:spPr>
          <a:xfrm>
            <a:off x="6728452" y="1170247"/>
            <a:ext cx="4955290" cy="2773975"/>
          </a:xfrm>
          <a:prstGeom prst="rect">
            <a:avLst/>
          </a:prstGeom>
        </p:spPr>
      </p:pic>
    </p:spTree>
    <p:extLst>
      <p:ext uri="{BB962C8B-B14F-4D97-AF65-F5344CB8AC3E}">
        <p14:creationId xmlns:p14="http://schemas.microsoft.com/office/powerpoint/2010/main" val="34547113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el 1">
            <a:extLst>
              <a:ext uri="{FF2B5EF4-FFF2-40B4-BE49-F238E27FC236}">
                <a16:creationId xmlns:a16="http://schemas.microsoft.com/office/drawing/2014/main" id="{D4C067A5-5C12-F50A-C99F-4CB27000095B}"/>
              </a:ext>
            </a:extLst>
          </p:cNvPr>
          <p:cNvSpPr>
            <a:spLocks noGrp="1"/>
          </p:cNvSpPr>
          <p:nvPr>
            <p:ph type="title"/>
          </p:nvPr>
        </p:nvSpPr>
        <p:spPr>
          <a:xfrm>
            <a:off x="0" y="265140"/>
            <a:ext cx="12192000" cy="648000"/>
          </a:xfrm>
          <a:solidFill>
            <a:schemeClr val="bg1"/>
          </a:solidFill>
        </p:spPr>
        <p:txBody>
          <a:bodyPr>
            <a:normAutofit/>
          </a:bodyPr>
          <a:lstStyle/>
          <a:p>
            <a:r>
              <a:rPr lang="de-DE" sz="3600" dirty="0">
                <a:solidFill>
                  <a:srgbClr val="234BA5"/>
                </a:solidFill>
                <a:latin typeface="Arial" panose="020B0604020202020204" pitchFamily="34" charset="0"/>
                <a:cs typeface="Arial" panose="020B0604020202020204" pitchFamily="34" charset="0"/>
              </a:rPr>
              <a:t>	</a:t>
            </a:r>
            <a:endParaRPr lang="de-DE" sz="3600" b="1" dirty="0">
              <a:solidFill>
                <a:srgbClr val="234BA5"/>
              </a:solidFill>
              <a:latin typeface="Arial" panose="020B0604020202020204" pitchFamily="34" charset="0"/>
              <a:cs typeface="Arial" panose="020B0604020202020204" pitchFamily="34" charset="0"/>
            </a:endParaRPr>
          </a:p>
        </p:txBody>
      </p:sp>
      <p:pic>
        <p:nvPicPr>
          <p:cNvPr id="21" name="Grafik 20">
            <a:extLst>
              <a:ext uri="{FF2B5EF4-FFF2-40B4-BE49-F238E27FC236}">
                <a16:creationId xmlns:a16="http://schemas.microsoft.com/office/drawing/2014/main" id="{3F500C6B-4611-FAE2-376B-370E68AFC04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sp>
        <p:nvSpPr>
          <p:cNvPr id="23" name="Textfeld 22">
            <a:extLst>
              <a:ext uri="{FF2B5EF4-FFF2-40B4-BE49-F238E27FC236}">
                <a16:creationId xmlns:a16="http://schemas.microsoft.com/office/drawing/2014/main" id="{BFD649EF-D7DA-E705-39B1-BF892A8D941C}"/>
              </a:ext>
            </a:extLst>
          </p:cNvPr>
          <p:cNvSpPr txBox="1"/>
          <p:nvPr/>
        </p:nvSpPr>
        <p:spPr>
          <a:xfrm>
            <a:off x="9101477" y="-25291"/>
            <a:ext cx="3136604" cy="276999"/>
          </a:xfrm>
          <a:prstGeom prst="rect">
            <a:avLst/>
          </a:prstGeom>
          <a:noFill/>
        </p:spPr>
        <p:txBody>
          <a:bodyPr wrap="square" rtlCol="0">
            <a:spAutoFit/>
          </a:bodyPr>
          <a:lstStyle/>
          <a:p>
            <a:pPr algn="r"/>
            <a:r>
              <a:rPr lang="de-DE" sz="1200" dirty="0" err="1">
                <a:solidFill>
                  <a:schemeClr val="bg2"/>
                </a:solidFill>
              </a:rPr>
              <a:t>CiviMatics</a:t>
            </a:r>
            <a:r>
              <a:rPr lang="de-DE" sz="1200" dirty="0">
                <a:solidFill>
                  <a:schemeClr val="bg2"/>
                </a:solidFill>
              </a:rPr>
              <a:t> 2023</a:t>
            </a:r>
          </a:p>
        </p:txBody>
      </p:sp>
      <p:pic>
        <p:nvPicPr>
          <p:cNvPr id="24" name="Grafik 23">
            <a:extLst>
              <a:ext uri="{FF2B5EF4-FFF2-40B4-BE49-F238E27FC236}">
                <a16:creationId xmlns:a16="http://schemas.microsoft.com/office/drawing/2014/main" id="{8205DA37-26EF-3AA6-EE3F-0BBBFEC9C7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25" name="Flussdiagramm: Verbinder 24">
            <a:extLst>
              <a:ext uri="{FF2B5EF4-FFF2-40B4-BE49-F238E27FC236}">
                <a16:creationId xmlns:a16="http://schemas.microsoft.com/office/drawing/2014/main" id="{1DEFE674-EC18-8E8B-4AE2-5C264F361A59}"/>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rgbClr val="C5D3F3"/>
              </a:solidFill>
              <a:latin typeface="Arial" panose="020B0604020202020204" pitchFamily="34" charset="0"/>
              <a:cs typeface="Arial" panose="020B0604020202020204" pitchFamily="34" charset="0"/>
            </a:endParaRPr>
          </a:p>
        </p:txBody>
      </p:sp>
      <p:sp>
        <p:nvSpPr>
          <p:cNvPr id="3" name="Titel 1">
            <a:extLst>
              <a:ext uri="{FF2B5EF4-FFF2-40B4-BE49-F238E27FC236}">
                <a16:creationId xmlns:a16="http://schemas.microsoft.com/office/drawing/2014/main" id="{BA594429-CB59-AD48-0D7C-322383E93966}"/>
              </a:ext>
            </a:extLst>
          </p:cNvPr>
          <p:cNvSpPr txBox="1">
            <a:spLocks/>
          </p:cNvSpPr>
          <p:nvPr/>
        </p:nvSpPr>
        <p:spPr>
          <a:xfrm>
            <a:off x="0" y="248478"/>
            <a:ext cx="12192000" cy="648000"/>
          </a:xfrm>
          <a:prstGeom prst="rect">
            <a:avLst/>
          </a:prstGeom>
          <a:solidFill>
            <a:schemeClr val="bg2"/>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lang="de-DE" sz="3600" b="1" dirty="0">
                <a:solidFill>
                  <a:srgbClr val="234BA5"/>
                </a:solidFill>
              </a:rPr>
              <a:t> Normative </a:t>
            </a:r>
            <a:r>
              <a:rPr lang="de-DE" sz="3600" b="1" dirty="0" err="1">
                <a:solidFill>
                  <a:srgbClr val="234BA5"/>
                </a:solidFill>
              </a:rPr>
              <a:t>modelling</a:t>
            </a:r>
            <a:r>
              <a:rPr lang="de-DE" sz="3600" b="1" dirty="0">
                <a:solidFill>
                  <a:srgbClr val="234BA5"/>
                </a:solidFill>
              </a:rPr>
              <a:t> </a:t>
            </a:r>
            <a:r>
              <a:rPr lang="de-DE" sz="3600" b="1" dirty="0" err="1">
                <a:solidFill>
                  <a:srgbClr val="234BA5"/>
                </a:solidFill>
              </a:rPr>
              <a:t>cycle</a:t>
            </a:r>
            <a:endParaRPr kumimoji="0" lang="de-DE" sz="2100" b="1" i="0" u="none" strike="noStrike" kern="1200" cap="none" spc="0" normalizeH="0" baseline="0" noProof="0" dirty="0">
              <a:ln>
                <a:noFill/>
              </a:ln>
              <a:solidFill>
                <a:srgbClr val="234BA5"/>
              </a:solidFill>
              <a:effectLst/>
              <a:uLnTx/>
              <a:uFillTx/>
              <a:latin typeface="Arial"/>
              <a:ea typeface="+mj-ea"/>
              <a:cs typeface="Arial" panose="020B0604020202020204" pitchFamily="34" charset="0"/>
            </a:endParaRPr>
          </a:p>
        </p:txBody>
      </p:sp>
      <p:pic>
        <p:nvPicPr>
          <p:cNvPr id="4" name="Grafik 3">
            <a:extLst>
              <a:ext uri="{FF2B5EF4-FFF2-40B4-BE49-F238E27FC236}">
                <a16:creationId xmlns:a16="http://schemas.microsoft.com/office/drawing/2014/main" id="{6E16A9C7-865E-652C-16BF-4E34CF7C54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sp>
        <p:nvSpPr>
          <p:cNvPr id="43" name="Text Box 22">
            <a:extLst>
              <a:ext uri="{FF2B5EF4-FFF2-40B4-BE49-F238E27FC236}">
                <a16:creationId xmlns:a16="http://schemas.microsoft.com/office/drawing/2014/main" id="{928F4521-1993-8F8E-CBFA-2CA999BFAD8A}"/>
              </a:ext>
            </a:extLst>
          </p:cNvPr>
          <p:cNvSpPr txBox="1">
            <a:spLocks noChangeArrowheads="1"/>
          </p:cNvSpPr>
          <p:nvPr/>
        </p:nvSpPr>
        <p:spPr bwMode="auto">
          <a:xfrm>
            <a:off x="6151894" y="3586064"/>
            <a:ext cx="363538" cy="19960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de-DE"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5" name="Textfeld 44">
            <a:extLst>
              <a:ext uri="{FF2B5EF4-FFF2-40B4-BE49-F238E27FC236}">
                <a16:creationId xmlns:a16="http://schemas.microsoft.com/office/drawing/2014/main" id="{87B1D177-41A3-AC03-2FF7-BA3774A2046A}"/>
              </a:ext>
            </a:extLst>
          </p:cNvPr>
          <p:cNvSpPr txBox="1"/>
          <p:nvPr/>
        </p:nvSpPr>
        <p:spPr>
          <a:xfrm>
            <a:off x="483633" y="1012009"/>
            <a:ext cx="6229335" cy="5216813"/>
          </a:xfrm>
          <a:prstGeom prst="rect">
            <a:avLst/>
          </a:prstGeom>
          <a:noFill/>
        </p:spPr>
        <p:txBody>
          <a:bodyPr wrap="square">
            <a:spAutoFit/>
          </a:bodyPr>
          <a:lstStyle/>
          <a:p>
            <a:pPr>
              <a:lnSpc>
                <a:spcPct val="150000"/>
              </a:lnSpc>
            </a:pPr>
            <a:r>
              <a:rPr lang="de-DE" dirty="0">
                <a:solidFill>
                  <a:schemeClr val="bg1">
                    <a:lumMod val="10000"/>
                  </a:schemeClr>
                </a:solidFill>
              </a:rPr>
              <a:t>1. </a:t>
            </a:r>
            <a:r>
              <a:rPr lang="de-DE" dirty="0" err="1">
                <a:solidFill>
                  <a:schemeClr val="bg1">
                    <a:lumMod val="10000"/>
                  </a:schemeClr>
                </a:solidFill>
              </a:rPr>
              <a:t>analyse</a:t>
            </a:r>
            <a:r>
              <a:rPr lang="de-DE" dirty="0">
                <a:solidFill>
                  <a:schemeClr val="bg1">
                    <a:lumMod val="10000"/>
                  </a:schemeClr>
                </a:solidFill>
              </a:rPr>
              <a:t>/</a:t>
            </a:r>
            <a:r>
              <a:rPr lang="de-DE" dirty="0" err="1">
                <a:solidFill>
                  <a:schemeClr val="bg1">
                    <a:lumMod val="10000"/>
                  </a:schemeClr>
                </a:solidFill>
              </a:rPr>
              <a:t>construct</a:t>
            </a:r>
            <a:r>
              <a:rPr lang="de-DE" dirty="0">
                <a:solidFill>
                  <a:schemeClr val="bg1">
                    <a:lumMod val="10000"/>
                  </a:schemeClr>
                </a:solidFill>
              </a:rPr>
              <a:t>/</a:t>
            </a:r>
            <a:r>
              <a:rPr lang="de-DE" dirty="0" err="1">
                <a:solidFill>
                  <a:schemeClr val="bg1">
                    <a:lumMod val="10000"/>
                  </a:schemeClr>
                </a:solidFill>
              </a:rPr>
              <a:t>understand</a:t>
            </a:r>
            <a:endParaRPr lang="de-DE" dirty="0">
              <a:solidFill>
                <a:schemeClr val="bg1">
                  <a:lumMod val="10000"/>
                </a:schemeClr>
              </a:solidFill>
            </a:endParaRPr>
          </a:p>
          <a:p>
            <a:pPr>
              <a:lnSpc>
                <a:spcPct val="150000"/>
              </a:lnSpc>
            </a:pPr>
            <a:r>
              <a:rPr lang="de-DE" dirty="0">
                <a:solidFill>
                  <a:schemeClr val="bg1">
                    <a:lumMod val="10000"/>
                  </a:schemeClr>
                </a:solidFill>
              </a:rPr>
              <a:t>2. </a:t>
            </a:r>
            <a:r>
              <a:rPr lang="de-DE" dirty="0" err="1">
                <a:solidFill>
                  <a:schemeClr val="bg1">
                    <a:lumMod val="10000"/>
                  </a:schemeClr>
                </a:solidFill>
              </a:rPr>
              <a:t>simplify</a:t>
            </a:r>
            <a:r>
              <a:rPr lang="de-DE" dirty="0">
                <a:solidFill>
                  <a:schemeClr val="bg1">
                    <a:lumMod val="10000"/>
                  </a:schemeClr>
                </a:solidFill>
              </a:rPr>
              <a:t>/</a:t>
            </a:r>
            <a:r>
              <a:rPr lang="de-DE" dirty="0" err="1">
                <a:solidFill>
                  <a:schemeClr val="bg1">
                    <a:lumMod val="10000"/>
                  </a:schemeClr>
                </a:solidFill>
              </a:rPr>
              <a:t>structure</a:t>
            </a:r>
            <a:endParaRPr lang="de-DE" dirty="0">
              <a:solidFill>
                <a:schemeClr val="bg1">
                  <a:lumMod val="10000"/>
                </a:schemeClr>
              </a:solidFill>
            </a:endParaRPr>
          </a:p>
          <a:p>
            <a:pPr>
              <a:lnSpc>
                <a:spcPct val="150000"/>
              </a:lnSpc>
            </a:pPr>
            <a:r>
              <a:rPr lang="de-DE" dirty="0">
                <a:solidFill>
                  <a:schemeClr val="bg1">
                    <a:lumMod val="10000"/>
                  </a:schemeClr>
                </a:solidFill>
              </a:rPr>
              <a:t>3. </a:t>
            </a:r>
            <a:r>
              <a:rPr lang="de-DE" dirty="0" err="1">
                <a:solidFill>
                  <a:schemeClr val="bg1">
                    <a:lumMod val="10000"/>
                  </a:schemeClr>
                </a:solidFill>
              </a:rPr>
              <a:t>mathematising</a:t>
            </a:r>
            <a:r>
              <a:rPr lang="de-DE" dirty="0">
                <a:solidFill>
                  <a:schemeClr val="bg1">
                    <a:lumMod val="10000"/>
                  </a:schemeClr>
                </a:solidFill>
              </a:rPr>
              <a:t> and </a:t>
            </a:r>
            <a:r>
              <a:rPr lang="de-DE" dirty="0" err="1">
                <a:solidFill>
                  <a:schemeClr val="bg1">
                    <a:lumMod val="10000"/>
                  </a:schemeClr>
                </a:solidFill>
              </a:rPr>
              <a:t>reflecting</a:t>
            </a:r>
            <a:endParaRPr lang="de-DE" dirty="0">
              <a:solidFill>
                <a:schemeClr val="bg1">
                  <a:lumMod val="10000"/>
                </a:schemeClr>
              </a:solidFill>
            </a:endParaRPr>
          </a:p>
          <a:p>
            <a:pPr>
              <a:lnSpc>
                <a:spcPct val="150000"/>
              </a:lnSpc>
            </a:pPr>
            <a:r>
              <a:rPr lang="de-DE" dirty="0">
                <a:solidFill>
                  <a:schemeClr val="bg1">
                    <a:lumMod val="10000"/>
                  </a:schemeClr>
                </a:solidFill>
              </a:rPr>
              <a:t>4. </a:t>
            </a:r>
            <a:r>
              <a:rPr lang="de-DE" dirty="0" err="1">
                <a:solidFill>
                  <a:schemeClr val="bg1">
                    <a:lumMod val="10000"/>
                  </a:schemeClr>
                </a:solidFill>
              </a:rPr>
              <a:t>work</a:t>
            </a:r>
            <a:r>
              <a:rPr lang="de-DE" dirty="0">
                <a:solidFill>
                  <a:schemeClr val="bg1">
                    <a:lumMod val="10000"/>
                  </a:schemeClr>
                </a:solidFill>
              </a:rPr>
              <a:t> </a:t>
            </a:r>
            <a:r>
              <a:rPr lang="de-DE" dirty="0" err="1">
                <a:solidFill>
                  <a:schemeClr val="bg1">
                    <a:lumMod val="10000"/>
                  </a:schemeClr>
                </a:solidFill>
              </a:rPr>
              <a:t>mathematically</a:t>
            </a:r>
            <a:endParaRPr lang="de-DE" dirty="0">
              <a:solidFill>
                <a:schemeClr val="bg1">
                  <a:lumMod val="10000"/>
                </a:schemeClr>
              </a:solidFill>
            </a:endParaRPr>
          </a:p>
          <a:p>
            <a:pPr>
              <a:lnSpc>
                <a:spcPct val="150000"/>
              </a:lnSpc>
            </a:pPr>
            <a:r>
              <a:rPr lang="de-DE" dirty="0">
                <a:solidFill>
                  <a:schemeClr val="bg1">
                    <a:lumMod val="10000"/>
                  </a:schemeClr>
                </a:solidFill>
              </a:rPr>
              <a:t>5. </a:t>
            </a:r>
            <a:r>
              <a:rPr lang="de-DE" dirty="0" err="1">
                <a:solidFill>
                  <a:schemeClr val="bg1">
                    <a:lumMod val="10000"/>
                  </a:schemeClr>
                </a:solidFill>
              </a:rPr>
              <a:t>interpret</a:t>
            </a:r>
            <a:r>
              <a:rPr lang="de-DE" dirty="0">
                <a:solidFill>
                  <a:schemeClr val="bg1">
                    <a:lumMod val="10000"/>
                  </a:schemeClr>
                </a:solidFill>
              </a:rPr>
              <a:t> </a:t>
            </a:r>
          </a:p>
          <a:p>
            <a:pPr>
              <a:lnSpc>
                <a:spcPct val="150000"/>
              </a:lnSpc>
            </a:pPr>
            <a:r>
              <a:rPr lang="de-DE" dirty="0">
                <a:solidFill>
                  <a:schemeClr val="bg1">
                    <a:lumMod val="10000"/>
                  </a:schemeClr>
                </a:solidFill>
              </a:rPr>
              <a:t>6. </a:t>
            </a:r>
            <a:r>
              <a:rPr lang="de-DE" dirty="0" err="1">
                <a:solidFill>
                  <a:schemeClr val="bg1">
                    <a:lumMod val="10000"/>
                  </a:schemeClr>
                </a:solidFill>
              </a:rPr>
              <a:t>considering</a:t>
            </a:r>
            <a:r>
              <a:rPr lang="de-DE" dirty="0">
                <a:solidFill>
                  <a:schemeClr val="bg1">
                    <a:lumMod val="10000"/>
                  </a:schemeClr>
                </a:solidFill>
              </a:rPr>
              <a:t> alternatives</a:t>
            </a:r>
          </a:p>
          <a:p>
            <a:pPr>
              <a:lnSpc>
                <a:spcPct val="150000"/>
              </a:lnSpc>
            </a:pPr>
            <a:r>
              <a:rPr lang="de-DE" dirty="0">
                <a:solidFill>
                  <a:schemeClr val="bg1">
                    <a:lumMod val="10000"/>
                  </a:schemeClr>
                </a:solidFill>
              </a:rPr>
              <a:t>7. </a:t>
            </a:r>
            <a:r>
              <a:rPr lang="de-DE" dirty="0" err="1">
                <a:solidFill>
                  <a:schemeClr val="bg1">
                    <a:lumMod val="10000"/>
                  </a:schemeClr>
                </a:solidFill>
              </a:rPr>
              <a:t>weighing</a:t>
            </a:r>
            <a:r>
              <a:rPr lang="de-DE" dirty="0">
                <a:solidFill>
                  <a:schemeClr val="bg1">
                    <a:lumMod val="10000"/>
                  </a:schemeClr>
                </a:solidFill>
              </a:rPr>
              <a:t> (</a:t>
            </a:r>
            <a:r>
              <a:rPr lang="de-DE" dirty="0" err="1">
                <a:solidFill>
                  <a:schemeClr val="bg1">
                    <a:lumMod val="10000"/>
                  </a:schemeClr>
                </a:solidFill>
              </a:rPr>
              <a:t>political</a:t>
            </a:r>
            <a:r>
              <a:rPr lang="de-DE" dirty="0">
                <a:solidFill>
                  <a:schemeClr val="bg1">
                    <a:lumMod val="10000"/>
                  </a:schemeClr>
                </a:solidFill>
              </a:rPr>
              <a:t>) </a:t>
            </a:r>
            <a:r>
              <a:rPr lang="de-DE" dirty="0" err="1">
                <a:solidFill>
                  <a:schemeClr val="bg1">
                    <a:lumMod val="10000"/>
                  </a:schemeClr>
                </a:solidFill>
              </a:rPr>
              <a:t>options</a:t>
            </a:r>
            <a:endParaRPr lang="de-DE" dirty="0">
              <a:solidFill>
                <a:schemeClr val="bg1">
                  <a:lumMod val="10000"/>
                </a:schemeClr>
              </a:solidFill>
            </a:endParaRPr>
          </a:p>
          <a:p>
            <a:pPr>
              <a:lnSpc>
                <a:spcPct val="150000"/>
              </a:lnSpc>
            </a:pPr>
            <a:r>
              <a:rPr lang="de-DE" dirty="0">
                <a:solidFill>
                  <a:schemeClr val="bg1">
                    <a:lumMod val="10000"/>
                  </a:schemeClr>
                </a:solidFill>
              </a:rPr>
              <a:t>8. </a:t>
            </a:r>
            <a:r>
              <a:rPr lang="de-DE" dirty="0" err="1">
                <a:solidFill>
                  <a:schemeClr val="bg1">
                    <a:lumMod val="10000"/>
                  </a:schemeClr>
                </a:solidFill>
              </a:rPr>
              <a:t>forming</a:t>
            </a:r>
            <a:r>
              <a:rPr lang="de-DE" dirty="0">
                <a:solidFill>
                  <a:schemeClr val="bg1">
                    <a:lumMod val="10000"/>
                  </a:schemeClr>
                </a:solidFill>
              </a:rPr>
              <a:t> </a:t>
            </a:r>
            <a:r>
              <a:rPr lang="de-DE" dirty="0" err="1">
                <a:solidFill>
                  <a:schemeClr val="bg1">
                    <a:lumMod val="10000"/>
                  </a:schemeClr>
                </a:solidFill>
              </a:rPr>
              <a:t>judgements</a:t>
            </a:r>
            <a:endParaRPr lang="de-DE" dirty="0">
              <a:solidFill>
                <a:schemeClr val="bg1">
                  <a:lumMod val="10000"/>
                </a:schemeClr>
              </a:solidFill>
            </a:endParaRPr>
          </a:p>
          <a:p>
            <a:pPr>
              <a:lnSpc>
                <a:spcPct val="150000"/>
              </a:lnSpc>
            </a:pPr>
            <a:r>
              <a:rPr lang="de-DE" dirty="0">
                <a:solidFill>
                  <a:schemeClr val="bg1">
                    <a:lumMod val="10000"/>
                  </a:schemeClr>
                </a:solidFill>
              </a:rPr>
              <a:t>9. </a:t>
            </a:r>
            <a:r>
              <a:rPr lang="de-DE" dirty="0" err="1">
                <a:solidFill>
                  <a:schemeClr val="bg1">
                    <a:lumMod val="10000"/>
                  </a:schemeClr>
                </a:solidFill>
              </a:rPr>
              <a:t>assumed</a:t>
            </a:r>
            <a:r>
              <a:rPr lang="de-DE" dirty="0">
                <a:solidFill>
                  <a:schemeClr val="bg1">
                    <a:lumMod val="10000"/>
                  </a:schemeClr>
                </a:solidFill>
              </a:rPr>
              <a:t> </a:t>
            </a:r>
            <a:r>
              <a:rPr lang="de-DE" dirty="0" err="1">
                <a:solidFill>
                  <a:schemeClr val="bg1">
                    <a:lumMod val="10000"/>
                  </a:schemeClr>
                </a:solidFill>
              </a:rPr>
              <a:t>effect</a:t>
            </a:r>
            <a:endParaRPr lang="de-DE" dirty="0">
              <a:solidFill>
                <a:schemeClr val="bg1">
                  <a:lumMod val="10000"/>
                </a:schemeClr>
              </a:solidFill>
            </a:endParaRPr>
          </a:p>
          <a:p>
            <a:pPr>
              <a:lnSpc>
                <a:spcPct val="150000"/>
              </a:lnSpc>
            </a:pPr>
            <a:r>
              <a:rPr lang="de-DE" dirty="0">
                <a:solidFill>
                  <a:schemeClr val="bg1">
                    <a:lumMod val="10000"/>
                  </a:schemeClr>
                </a:solidFill>
              </a:rPr>
              <a:t>10. real </a:t>
            </a:r>
            <a:r>
              <a:rPr lang="de-DE" dirty="0" err="1">
                <a:solidFill>
                  <a:schemeClr val="bg1">
                    <a:lumMod val="10000"/>
                  </a:schemeClr>
                </a:solidFill>
              </a:rPr>
              <a:t>impact</a:t>
            </a:r>
            <a:endParaRPr lang="de-DE" dirty="0">
              <a:solidFill>
                <a:schemeClr val="bg1">
                  <a:lumMod val="10000"/>
                </a:schemeClr>
              </a:solidFill>
            </a:endParaRPr>
          </a:p>
          <a:p>
            <a:pPr>
              <a:lnSpc>
                <a:spcPct val="150000"/>
              </a:lnSpc>
            </a:pPr>
            <a:endParaRPr lang="de-DE" dirty="0">
              <a:solidFill>
                <a:schemeClr val="bg1">
                  <a:lumMod val="10000"/>
                </a:schemeClr>
              </a:solidFill>
            </a:endParaRPr>
          </a:p>
          <a:p>
            <a:r>
              <a:rPr lang="en-US" sz="1200" dirty="0">
                <a:solidFill>
                  <a:schemeClr val="bg1">
                    <a:lumMod val="10000"/>
                  </a:schemeClr>
                </a:solidFill>
              </a:rPr>
              <a:t>Gildehaus, L., &amp; </a:t>
            </a:r>
            <a:r>
              <a:rPr lang="en-US" sz="1200" dirty="0" err="1">
                <a:solidFill>
                  <a:schemeClr val="bg1">
                    <a:lumMod val="10000"/>
                  </a:schemeClr>
                </a:solidFill>
              </a:rPr>
              <a:t>Liebendörfer</a:t>
            </a:r>
            <a:r>
              <a:rPr lang="en-US" sz="1200" dirty="0">
                <a:solidFill>
                  <a:schemeClr val="bg1">
                    <a:lumMod val="10000"/>
                  </a:schemeClr>
                </a:solidFill>
              </a:rPr>
              <a:t>, M. (2021). </a:t>
            </a:r>
            <a:r>
              <a:rPr lang="en-US" sz="1200" dirty="0" err="1">
                <a:solidFill>
                  <a:schemeClr val="bg1">
                    <a:lumMod val="10000"/>
                  </a:schemeClr>
                </a:solidFill>
              </a:rPr>
              <a:t>CiviMatics</a:t>
            </a:r>
            <a:r>
              <a:rPr lang="en-US" sz="1200" dirty="0">
                <a:solidFill>
                  <a:schemeClr val="bg1">
                    <a:lumMod val="10000"/>
                  </a:schemeClr>
                </a:solidFill>
              </a:rPr>
              <a:t> - Mathematical modelling meets civic education. In D. </a:t>
            </a:r>
            <a:r>
              <a:rPr lang="en-US" sz="1200" dirty="0" err="1">
                <a:solidFill>
                  <a:schemeClr val="bg1">
                    <a:lumMod val="10000"/>
                  </a:schemeClr>
                </a:solidFill>
              </a:rPr>
              <a:t>Kollosche</a:t>
            </a:r>
            <a:r>
              <a:rPr lang="en-US" sz="1200" dirty="0">
                <a:solidFill>
                  <a:schemeClr val="bg1">
                    <a:lumMod val="10000"/>
                  </a:schemeClr>
                </a:solidFill>
              </a:rPr>
              <a:t> (Ed.), Exploring new ways to connect: Proceedings of the Eleventh International Mathematics Education and Society Conference (Vol. 1, pp. 167-171). </a:t>
            </a:r>
            <a:r>
              <a:rPr lang="en-US" sz="1200" dirty="0" err="1">
                <a:solidFill>
                  <a:schemeClr val="bg1">
                    <a:lumMod val="10000"/>
                  </a:schemeClr>
                </a:solidFill>
              </a:rPr>
              <a:t>Tredition</a:t>
            </a:r>
            <a:r>
              <a:rPr lang="en-US" sz="1200" dirty="0">
                <a:solidFill>
                  <a:schemeClr val="bg1">
                    <a:lumMod val="10000"/>
                  </a:schemeClr>
                </a:solidFill>
              </a:rPr>
              <a:t>.</a:t>
            </a:r>
            <a:endParaRPr lang="de-DE" dirty="0">
              <a:solidFill>
                <a:schemeClr val="bg1">
                  <a:lumMod val="10000"/>
                </a:schemeClr>
              </a:solidFill>
            </a:endParaRPr>
          </a:p>
        </p:txBody>
      </p:sp>
      <p:sp>
        <p:nvSpPr>
          <p:cNvPr id="46" name="Textfeld 45">
            <a:extLst>
              <a:ext uri="{FF2B5EF4-FFF2-40B4-BE49-F238E27FC236}">
                <a16:creationId xmlns:a16="http://schemas.microsoft.com/office/drawing/2014/main" id="{DB8FA1F2-4781-59B0-C5D1-922A4F556041}"/>
              </a:ext>
            </a:extLst>
          </p:cNvPr>
          <p:cNvSpPr txBox="1"/>
          <p:nvPr/>
        </p:nvSpPr>
        <p:spPr>
          <a:xfrm>
            <a:off x="5872163" y="6436838"/>
            <a:ext cx="650156" cy="369332"/>
          </a:xfrm>
          <a:prstGeom prst="rect">
            <a:avLst/>
          </a:prstGeom>
          <a:noFill/>
        </p:spPr>
        <p:txBody>
          <a:bodyPr wrap="square" rtlCol="0">
            <a:spAutoFit/>
          </a:bodyPr>
          <a:lstStyle/>
          <a:p>
            <a:r>
              <a:rPr lang="de-DE" dirty="0">
                <a:solidFill>
                  <a:schemeClr val="bg1"/>
                </a:solidFill>
                <a:latin typeface="+mj-lt"/>
              </a:rPr>
              <a:t>34</a:t>
            </a:r>
          </a:p>
        </p:txBody>
      </p:sp>
      <p:graphicFrame>
        <p:nvGraphicFramePr>
          <p:cNvPr id="5" name="Diagramm 4">
            <a:extLst>
              <a:ext uri="{FF2B5EF4-FFF2-40B4-BE49-F238E27FC236}">
                <a16:creationId xmlns:a16="http://schemas.microsoft.com/office/drawing/2014/main" id="{7AAC84C3-EACD-494F-0140-00D9DDE85960}"/>
              </a:ext>
            </a:extLst>
          </p:cNvPr>
          <p:cNvGraphicFramePr/>
          <p:nvPr>
            <p:extLst>
              <p:ext uri="{D42A27DB-BD31-4B8C-83A1-F6EECF244321}">
                <p14:modId xmlns:p14="http://schemas.microsoft.com/office/powerpoint/2010/main" val="4170548994"/>
              </p:ext>
            </p:extLst>
          </p:nvPr>
        </p:nvGraphicFramePr>
        <p:xfrm>
          <a:off x="4756560" y="1574800"/>
          <a:ext cx="6247989" cy="43942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27" name="Gerade Verbindung mit Pfeil 26">
            <a:extLst>
              <a:ext uri="{FF2B5EF4-FFF2-40B4-BE49-F238E27FC236}">
                <a16:creationId xmlns:a16="http://schemas.microsoft.com/office/drawing/2014/main" id="{894A9F08-0D64-3F68-EB81-DB41B6563754}"/>
              </a:ext>
            </a:extLst>
          </p:cNvPr>
          <p:cNvCxnSpPr/>
          <p:nvPr/>
        </p:nvCxnSpPr>
        <p:spPr>
          <a:xfrm flipH="1" flipV="1">
            <a:off x="5711204" y="3756108"/>
            <a:ext cx="12498" cy="587737"/>
          </a:xfrm>
          <a:prstGeom prst="straightConnector1">
            <a:avLst/>
          </a:prstGeom>
          <a:ln w="92075">
            <a:solidFill>
              <a:schemeClr val="accent6">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FECFE171-32CB-7AB1-3A59-1A7C7BDF5F1B}"/>
              </a:ext>
            </a:extLst>
          </p:cNvPr>
          <p:cNvCxnSpPr/>
          <p:nvPr/>
        </p:nvCxnSpPr>
        <p:spPr>
          <a:xfrm flipV="1">
            <a:off x="5567858" y="3193686"/>
            <a:ext cx="343390" cy="259815"/>
          </a:xfrm>
          <a:prstGeom prst="straightConnector1">
            <a:avLst/>
          </a:prstGeom>
          <a:ln w="92075">
            <a:solidFill>
              <a:schemeClr val="accent1">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 name="Text Box 6">
            <a:extLst>
              <a:ext uri="{FF2B5EF4-FFF2-40B4-BE49-F238E27FC236}">
                <a16:creationId xmlns:a16="http://schemas.microsoft.com/office/drawing/2014/main" id="{16AADBC5-E4A8-50C4-0C9C-600C27656969}"/>
              </a:ext>
            </a:extLst>
          </p:cNvPr>
          <p:cNvSpPr txBox="1">
            <a:spLocks noChangeArrowheads="1"/>
          </p:cNvSpPr>
          <p:nvPr/>
        </p:nvSpPr>
        <p:spPr bwMode="auto">
          <a:xfrm>
            <a:off x="8677686" y="1930400"/>
            <a:ext cx="342900" cy="678505"/>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de-DE"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3 </a:t>
            </a:r>
            <a:endParaRPr kumimoji="0" lang="en-US" altLang="de-DE" sz="1800" b="0" i="0" u="none" strike="noStrike" cap="none" normalizeH="0" baseline="0" dirty="0">
              <a:ln>
                <a:noFill/>
              </a:ln>
              <a:solidFill>
                <a:schemeClr val="tx1"/>
              </a:solidFill>
              <a:effectLst/>
              <a:latin typeface="Arial" panose="020B0604020202020204" pitchFamily="34" charset="0"/>
            </a:endParaRPr>
          </a:p>
        </p:txBody>
      </p:sp>
      <p:sp>
        <p:nvSpPr>
          <p:cNvPr id="31" name="Text Box 7">
            <a:extLst>
              <a:ext uri="{FF2B5EF4-FFF2-40B4-BE49-F238E27FC236}">
                <a16:creationId xmlns:a16="http://schemas.microsoft.com/office/drawing/2014/main" id="{266AF3DC-9CD5-1679-7109-DD7159B2A064}"/>
              </a:ext>
            </a:extLst>
          </p:cNvPr>
          <p:cNvSpPr txBox="1">
            <a:spLocks noChangeArrowheads="1"/>
          </p:cNvSpPr>
          <p:nvPr/>
        </p:nvSpPr>
        <p:spPr bwMode="auto">
          <a:xfrm>
            <a:off x="10830920" y="3806090"/>
            <a:ext cx="342900" cy="284163"/>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de-DE"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4 </a:t>
            </a:r>
            <a:endParaRPr kumimoji="0" lang="en-US" altLang="de-DE" sz="1800" b="0" i="0" u="none" strike="noStrike" cap="none" normalizeH="0" baseline="0" dirty="0">
              <a:ln>
                <a:noFill/>
              </a:ln>
              <a:solidFill>
                <a:schemeClr val="tx1"/>
              </a:solidFill>
              <a:effectLst/>
              <a:latin typeface="Arial" panose="020B0604020202020204" pitchFamily="34" charset="0"/>
            </a:endParaRPr>
          </a:p>
        </p:txBody>
      </p:sp>
      <p:sp>
        <p:nvSpPr>
          <p:cNvPr id="32" name="Text Box 8">
            <a:extLst>
              <a:ext uri="{FF2B5EF4-FFF2-40B4-BE49-F238E27FC236}">
                <a16:creationId xmlns:a16="http://schemas.microsoft.com/office/drawing/2014/main" id="{43D6CA68-AD49-45FB-4A04-62F72547ED0A}"/>
              </a:ext>
            </a:extLst>
          </p:cNvPr>
          <p:cNvSpPr txBox="1">
            <a:spLocks noChangeArrowheads="1"/>
          </p:cNvSpPr>
          <p:nvPr/>
        </p:nvSpPr>
        <p:spPr bwMode="auto">
          <a:xfrm>
            <a:off x="8849136" y="5826919"/>
            <a:ext cx="342900" cy="28416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de-DE"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5 </a:t>
            </a:r>
            <a:endParaRPr kumimoji="0" lang="en-US" altLang="de-DE" sz="1800" b="0" i="0" u="none" strike="noStrike" cap="none" normalizeH="0" baseline="0" dirty="0">
              <a:ln>
                <a:noFill/>
              </a:ln>
              <a:solidFill>
                <a:schemeClr val="tx1"/>
              </a:solidFill>
              <a:effectLst/>
              <a:latin typeface="Arial" panose="020B0604020202020204" pitchFamily="34" charset="0"/>
            </a:endParaRPr>
          </a:p>
        </p:txBody>
      </p:sp>
      <p:cxnSp>
        <p:nvCxnSpPr>
          <p:cNvPr id="33" name="Gerade Verbindung mit Pfeil 32">
            <a:extLst>
              <a:ext uri="{FF2B5EF4-FFF2-40B4-BE49-F238E27FC236}">
                <a16:creationId xmlns:a16="http://schemas.microsoft.com/office/drawing/2014/main" id="{C41B54DD-2037-0A08-F5F1-2A4D5B6607DC}"/>
              </a:ext>
            </a:extLst>
          </p:cNvPr>
          <p:cNvCxnSpPr/>
          <p:nvPr/>
        </p:nvCxnSpPr>
        <p:spPr>
          <a:xfrm flipH="1" flipV="1">
            <a:off x="5775174" y="4543765"/>
            <a:ext cx="239395" cy="378460"/>
          </a:xfrm>
          <a:prstGeom prst="straightConnector1">
            <a:avLst/>
          </a:prstGeom>
          <a:ln w="92075">
            <a:solidFill>
              <a:schemeClr val="accent6">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15AFDE1A-D809-0937-6BAC-685BC43A7698}"/>
              </a:ext>
            </a:extLst>
          </p:cNvPr>
          <p:cNvCxnSpPr/>
          <p:nvPr/>
        </p:nvCxnSpPr>
        <p:spPr>
          <a:xfrm flipV="1">
            <a:off x="6758488" y="2621758"/>
            <a:ext cx="490383" cy="183305"/>
          </a:xfrm>
          <a:prstGeom prst="straightConnector1">
            <a:avLst/>
          </a:prstGeom>
          <a:ln w="92075">
            <a:solidFill>
              <a:schemeClr val="accent1">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5" name="Text Box 14">
            <a:extLst>
              <a:ext uri="{FF2B5EF4-FFF2-40B4-BE49-F238E27FC236}">
                <a16:creationId xmlns:a16="http://schemas.microsoft.com/office/drawing/2014/main" id="{2893F74E-CA0C-8453-BFDC-19B18254361A}"/>
              </a:ext>
            </a:extLst>
          </p:cNvPr>
          <p:cNvSpPr txBox="1">
            <a:spLocks noChangeArrowheads="1"/>
          </p:cNvSpPr>
          <p:nvPr/>
        </p:nvSpPr>
        <p:spPr bwMode="auto">
          <a:xfrm>
            <a:off x="6949224" y="4035326"/>
            <a:ext cx="342900" cy="284163"/>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de-DE"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6</a:t>
            </a:r>
            <a:endParaRPr kumimoji="0" lang="en-US" altLang="de-DE" sz="6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de-DE"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endParaRPr kumimoji="0" lang="en-US" altLang="de-DE" sz="1800" b="0" i="0" u="none" strike="noStrike" cap="none" normalizeH="0" baseline="0" dirty="0">
              <a:ln>
                <a:noFill/>
              </a:ln>
              <a:solidFill>
                <a:schemeClr val="tx1"/>
              </a:solidFill>
              <a:effectLst/>
              <a:latin typeface="Arial" panose="020B0604020202020204" pitchFamily="34" charset="0"/>
            </a:endParaRPr>
          </a:p>
        </p:txBody>
      </p:sp>
      <p:sp>
        <p:nvSpPr>
          <p:cNvPr id="36" name="Text Box 12">
            <a:extLst>
              <a:ext uri="{FF2B5EF4-FFF2-40B4-BE49-F238E27FC236}">
                <a16:creationId xmlns:a16="http://schemas.microsoft.com/office/drawing/2014/main" id="{66D7B0D4-B1CE-7261-AA43-DA0C747B4AB7}"/>
              </a:ext>
            </a:extLst>
          </p:cNvPr>
          <p:cNvSpPr txBox="1">
            <a:spLocks noChangeArrowheads="1"/>
          </p:cNvSpPr>
          <p:nvPr/>
        </p:nvSpPr>
        <p:spPr bwMode="auto">
          <a:xfrm>
            <a:off x="5636288" y="3204438"/>
            <a:ext cx="342900" cy="28416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de-DE"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 </a:t>
            </a:r>
            <a:endParaRPr kumimoji="0" lang="en-US" altLang="de-DE" sz="1800" b="0" i="0" u="none" strike="noStrike" cap="none" normalizeH="0" baseline="0" dirty="0">
              <a:ln>
                <a:noFill/>
              </a:ln>
              <a:solidFill>
                <a:schemeClr val="tx1"/>
              </a:solidFill>
              <a:effectLst/>
              <a:latin typeface="Arial" panose="020B0604020202020204" pitchFamily="34" charset="0"/>
            </a:endParaRPr>
          </a:p>
        </p:txBody>
      </p:sp>
      <p:sp>
        <p:nvSpPr>
          <p:cNvPr id="37" name="Text Box 13">
            <a:extLst>
              <a:ext uri="{FF2B5EF4-FFF2-40B4-BE49-F238E27FC236}">
                <a16:creationId xmlns:a16="http://schemas.microsoft.com/office/drawing/2014/main" id="{42728371-431C-095C-8F78-2047EFE357AC}"/>
              </a:ext>
            </a:extLst>
          </p:cNvPr>
          <p:cNvSpPr txBox="1">
            <a:spLocks noChangeArrowheads="1"/>
          </p:cNvSpPr>
          <p:nvPr/>
        </p:nvSpPr>
        <p:spPr bwMode="auto">
          <a:xfrm>
            <a:off x="6949224" y="2558054"/>
            <a:ext cx="349661" cy="247009"/>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de-DE"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2 </a:t>
            </a:r>
            <a:endParaRPr kumimoji="0" lang="en-US" altLang="de-DE" sz="1800" b="0" i="0" u="none" strike="noStrike" cap="none" normalizeH="0" baseline="0" dirty="0">
              <a:ln>
                <a:noFill/>
              </a:ln>
              <a:solidFill>
                <a:schemeClr val="tx1"/>
              </a:solidFill>
              <a:effectLst/>
              <a:latin typeface="Arial" panose="020B0604020202020204" pitchFamily="34" charset="0"/>
            </a:endParaRPr>
          </a:p>
        </p:txBody>
      </p:sp>
      <p:sp>
        <p:nvSpPr>
          <p:cNvPr id="38" name="Text Box 22">
            <a:extLst>
              <a:ext uri="{FF2B5EF4-FFF2-40B4-BE49-F238E27FC236}">
                <a16:creationId xmlns:a16="http://schemas.microsoft.com/office/drawing/2014/main" id="{49054EC1-0159-8D3B-266A-2F381484A147}"/>
              </a:ext>
            </a:extLst>
          </p:cNvPr>
          <p:cNvSpPr txBox="1">
            <a:spLocks noChangeArrowheads="1"/>
          </p:cNvSpPr>
          <p:nvPr/>
        </p:nvSpPr>
        <p:spPr bwMode="auto">
          <a:xfrm>
            <a:off x="5541933" y="3835455"/>
            <a:ext cx="363538" cy="19960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de-DE"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10</a:t>
            </a:r>
          </a:p>
        </p:txBody>
      </p:sp>
      <p:sp>
        <p:nvSpPr>
          <p:cNvPr id="39" name="Text Box 22">
            <a:extLst>
              <a:ext uri="{FF2B5EF4-FFF2-40B4-BE49-F238E27FC236}">
                <a16:creationId xmlns:a16="http://schemas.microsoft.com/office/drawing/2014/main" id="{103D2220-BBB7-6548-D38A-DB4CFFB6AF9E}"/>
              </a:ext>
            </a:extLst>
          </p:cNvPr>
          <p:cNvSpPr txBox="1">
            <a:spLocks noChangeArrowheads="1"/>
          </p:cNvSpPr>
          <p:nvPr/>
        </p:nvSpPr>
        <p:spPr bwMode="auto">
          <a:xfrm>
            <a:off x="5788356" y="4602114"/>
            <a:ext cx="363538" cy="19960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de-DE"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8</a:t>
            </a:r>
          </a:p>
        </p:txBody>
      </p:sp>
      <p:sp>
        <p:nvSpPr>
          <p:cNvPr id="40" name="Text Box 22">
            <a:extLst>
              <a:ext uri="{FF2B5EF4-FFF2-40B4-BE49-F238E27FC236}">
                <a16:creationId xmlns:a16="http://schemas.microsoft.com/office/drawing/2014/main" id="{A33D4D84-8FED-E91B-7A2E-48FEABE2213B}"/>
              </a:ext>
            </a:extLst>
          </p:cNvPr>
          <p:cNvSpPr txBox="1">
            <a:spLocks noChangeArrowheads="1"/>
          </p:cNvSpPr>
          <p:nvPr/>
        </p:nvSpPr>
        <p:spPr bwMode="auto">
          <a:xfrm>
            <a:off x="6772097" y="5210503"/>
            <a:ext cx="181416" cy="178763"/>
          </a:xfrm>
          <a:prstGeom prst="rect">
            <a:avLst/>
          </a:prstGeom>
          <a:solidFill>
            <a:srgbClr val="9AC87A">
              <a:alpha val="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de-DE"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2" name="Text Box 22">
            <a:extLst>
              <a:ext uri="{FF2B5EF4-FFF2-40B4-BE49-F238E27FC236}">
                <a16:creationId xmlns:a16="http://schemas.microsoft.com/office/drawing/2014/main" id="{CF5AA75D-6F3D-97CB-A2B8-2E39DE44A706}"/>
              </a:ext>
            </a:extLst>
          </p:cNvPr>
          <p:cNvSpPr txBox="1">
            <a:spLocks noChangeArrowheads="1"/>
          </p:cNvSpPr>
          <p:nvPr/>
        </p:nvSpPr>
        <p:spPr bwMode="auto">
          <a:xfrm flipH="1">
            <a:off x="6864626" y="5362903"/>
            <a:ext cx="59871" cy="178763"/>
          </a:xfrm>
          <a:prstGeom prst="rect">
            <a:avLst/>
          </a:prstGeom>
          <a:solidFill>
            <a:srgbClr val="9AC87A">
              <a:alpha val="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de-DE"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44" name="Gerade Verbindung mit Pfeil 43">
            <a:extLst>
              <a:ext uri="{FF2B5EF4-FFF2-40B4-BE49-F238E27FC236}">
                <a16:creationId xmlns:a16="http://schemas.microsoft.com/office/drawing/2014/main" id="{856918D8-C9C3-9EBB-0757-F5D6AAF3ACD2}"/>
              </a:ext>
            </a:extLst>
          </p:cNvPr>
          <p:cNvCxnSpPr/>
          <p:nvPr/>
        </p:nvCxnSpPr>
        <p:spPr>
          <a:xfrm flipH="1" flipV="1">
            <a:off x="6743994" y="5397872"/>
            <a:ext cx="410210" cy="82550"/>
          </a:xfrm>
          <a:prstGeom prst="straightConnector1">
            <a:avLst/>
          </a:prstGeom>
          <a:ln w="92075">
            <a:solidFill>
              <a:schemeClr val="accent6">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7" name="Text Box 22">
            <a:extLst>
              <a:ext uri="{FF2B5EF4-FFF2-40B4-BE49-F238E27FC236}">
                <a16:creationId xmlns:a16="http://schemas.microsoft.com/office/drawing/2014/main" id="{A992100D-D509-7784-52FE-F17521311CCB}"/>
              </a:ext>
            </a:extLst>
          </p:cNvPr>
          <p:cNvSpPr txBox="1">
            <a:spLocks noChangeArrowheads="1"/>
          </p:cNvSpPr>
          <p:nvPr/>
        </p:nvSpPr>
        <p:spPr bwMode="auto">
          <a:xfrm>
            <a:off x="6830043" y="5334788"/>
            <a:ext cx="181416" cy="178763"/>
          </a:xfrm>
          <a:prstGeom prst="rect">
            <a:avLst/>
          </a:prstGeom>
          <a:solidFill>
            <a:srgbClr val="9AC87A">
              <a:alpha val="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de-DE"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7</a:t>
            </a:r>
          </a:p>
        </p:txBody>
      </p:sp>
      <p:cxnSp>
        <p:nvCxnSpPr>
          <p:cNvPr id="48" name="Gerade Verbindung mit Pfeil 47">
            <a:extLst>
              <a:ext uri="{FF2B5EF4-FFF2-40B4-BE49-F238E27FC236}">
                <a16:creationId xmlns:a16="http://schemas.microsoft.com/office/drawing/2014/main" id="{4E8EDDA6-CD5B-2ABD-D479-59313B675296}"/>
              </a:ext>
            </a:extLst>
          </p:cNvPr>
          <p:cNvCxnSpPr/>
          <p:nvPr/>
        </p:nvCxnSpPr>
        <p:spPr>
          <a:xfrm flipV="1">
            <a:off x="6117422" y="3328822"/>
            <a:ext cx="417188" cy="983079"/>
          </a:xfrm>
          <a:prstGeom prst="straightConnector1">
            <a:avLst/>
          </a:prstGeom>
          <a:ln w="92075">
            <a:solidFill>
              <a:schemeClr val="accent6">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9" name="Gerade Verbindung mit Pfeil 48">
            <a:extLst>
              <a:ext uri="{FF2B5EF4-FFF2-40B4-BE49-F238E27FC236}">
                <a16:creationId xmlns:a16="http://schemas.microsoft.com/office/drawing/2014/main" id="{5E394CCB-9D3A-62FB-210A-87262929AFFC}"/>
              </a:ext>
            </a:extLst>
          </p:cNvPr>
          <p:cNvCxnSpPr/>
          <p:nvPr/>
        </p:nvCxnSpPr>
        <p:spPr>
          <a:xfrm flipH="1" flipV="1">
            <a:off x="6741984" y="5365328"/>
            <a:ext cx="410210" cy="82550"/>
          </a:xfrm>
          <a:prstGeom prst="straightConnector1">
            <a:avLst/>
          </a:prstGeom>
          <a:ln w="92075">
            <a:solidFill>
              <a:schemeClr val="accent6">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0" name="Text Box 22">
            <a:extLst>
              <a:ext uri="{FF2B5EF4-FFF2-40B4-BE49-F238E27FC236}">
                <a16:creationId xmlns:a16="http://schemas.microsoft.com/office/drawing/2014/main" id="{1F15D538-AA7F-4C7C-42A6-3272A871DA93}"/>
              </a:ext>
            </a:extLst>
          </p:cNvPr>
          <p:cNvSpPr txBox="1">
            <a:spLocks noChangeArrowheads="1"/>
          </p:cNvSpPr>
          <p:nvPr/>
        </p:nvSpPr>
        <p:spPr bwMode="auto">
          <a:xfrm>
            <a:off x="6207830" y="3677805"/>
            <a:ext cx="363538" cy="19960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de-DE" sz="1100" dirty="0">
                <a:latin typeface="Calibri" panose="020F0502020204030204" pitchFamily="34" charset="0"/>
                <a:ea typeface="Calibri" panose="020F0502020204030204" pitchFamily="34" charset="0"/>
                <a:cs typeface="Times New Roman" panose="02020603050405020304" pitchFamily="18" charset="0"/>
              </a:rPr>
              <a:t>9</a:t>
            </a:r>
            <a:endParaRPr kumimoji="0" lang="en-US" altLang="de-DE"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1" name="Text Box 22">
            <a:extLst>
              <a:ext uri="{FF2B5EF4-FFF2-40B4-BE49-F238E27FC236}">
                <a16:creationId xmlns:a16="http://schemas.microsoft.com/office/drawing/2014/main" id="{E4BEFEDD-51DC-9452-5C77-8CCDE0ACE74A}"/>
              </a:ext>
            </a:extLst>
          </p:cNvPr>
          <p:cNvSpPr txBox="1">
            <a:spLocks noChangeArrowheads="1"/>
          </p:cNvSpPr>
          <p:nvPr/>
        </p:nvSpPr>
        <p:spPr bwMode="auto">
          <a:xfrm>
            <a:off x="6828033" y="5302244"/>
            <a:ext cx="181416" cy="178763"/>
          </a:xfrm>
          <a:prstGeom prst="rect">
            <a:avLst/>
          </a:prstGeom>
          <a:solidFill>
            <a:srgbClr val="9AC87A">
              <a:alpha val="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de-DE"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7</a:t>
            </a:r>
          </a:p>
        </p:txBody>
      </p:sp>
    </p:spTree>
    <p:extLst>
      <p:ext uri="{BB962C8B-B14F-4D97-AF65-F5344CB8AC3E}">
        <p14:creationId xmlns:p14="http://schemas.microsoft.com/office/powerpoint/2010/main" val="32342603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Gerader Verbinder 12">
            <a:extLst>
              <a:ext uri="{FF2B5EF4-FFF2-40B4-BE49-F238E27FC236}">
                <a16:creationId xmlns:a16="http://schemas.microsoft.com/office/drawing/2014/main" id="{3D76ED05-8A4C-43D0-7B1D-9B06B2618BDB}"/>
              </a:ext>
            </a:extLst>
          </p:cNvPr>
          <p:cNvCxnSpPr/>
          <p:nvPr/>
        </p:nvCxnSpPr>
        <p:spPr>
          <a:xfrm>
            <a:off x="0" y="5893821"/>
            <a:ext cx="12192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Titel 1">
            <a:extLst>
              <a:ext uri="{FF2B5EF4-FFF2-40B4-BE49-F238E27FC236}">
                <a16:creationId xmlns:a16="http://schemas.microsoft.com/office/drawing/2014/main" id="{D4C067A5-5C12-F50A-C99F-4CB27000095B}"/>
              </a:ext>
            </a:extLst>
          </p:cNvPr>
          <p:cNvSpPr>
            <a:spLocks noGrp="1"/>
          </p:cNvSpPr>
          <p:nvPr>
            <p:ph type="title"/>
          </p:nvPr>
        </p:nvSpPr>
        <p:spPr>
          <a:xfrm>
            <a:off x="0" y="265140"/>
            <a:ext cx="12192000" cy="648000"/>
          </a:xfrm>
          <a:solidFill>
            <a:schemeClr val="bg1"/>
          </a:solidFill>
        </p:spPr>
        <p:txBody>
          <a:bodyPr>
            <a:normAutofit/>
          </a:bodyPr>
          <a:lstStyle/>
          <a:p>
            <a:r>
              <a:rPr lang="de-DE" sz="3600" dirty="0">
                <a:solidFill>
                  <a:srgbClr val="234BA5"/>
                </a:solidFill>
                <a:latin typeface="Arial" panose="020B0604020202020204" pitchFamily="34" charset="0"/>
                <a:cs typeface="Arial" panose="020B0604020202020204" pitchFamily="34" charset="0"/>
              </a:rPr>
              <a:t>	</a:t>
            </a:r>
            <a:endParaRPr lang="de-DE" sz="3600" b="1" dirty="0">
              <a:solidFill>
                <a:srgbClr val="234BA5"/>
              </a:solidFill>
              <a:latin typeface="Arial" panose="020B0604020202020204" pitchFamily="34" charset="0"/>
              <a:cs typeface="Arial" panose="020B0604020202020204" pitchFamily="34" charset="0"/>
            </a:endParaRPr>
          </a:p>
        </p:txBody>
      </p:sp>
      <p:pic>
        <p:nvPicPr>
          <p:cNvPr id="21" name="Grafik 20">
            <a:extLst>
              <a:ext uri="{FF2B5EF4-FFF2-40B4-BE49-F238E27FC236}">
                <a16:creationId xmlns:a16="http://schemas.microsoft.com/office/drawing/2014/main" id="{3F500C6B-4611-FAE2-376B-370E68AFC04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sp>
        <p:nvSpPr>
          <p:cNvPr id="23" name="Textfeld 22">
            <a:extLst>
              <a:ext uri="{FF2B5EF4-FFF2-40B4-BE49-F238E27FC236}">
                <a16:creationId xmlns:a16="http://schemas.microsoft.com/office/drawing/2014/main" id="{BFD649EF-D7DA-E705-39B1-BF892A8D941C}"/>
              </a:ext>
            </a:extLst>
          </p:cNvPr>
          <p:cNvSpPr txBox="1"/>
          <p:nvPr/>
        </p:nvSpPr>
        <p:spPr>
          <a:xfrm>
            <a:off x="9101477" y="-25291"/>
            <a:ext cx="3136604" cy="276999"/>
          </a:xfrm>
          <a:prstGeom prst="rect">
            <a:avLst/>
          </a:prstGeom>
          <a:noFill/>
        </p:spPr>
        <p:txBody>
          <a:bodyPr wrap="square" rtlCol="0">
            <a:spAutoFit/>
          </a:bodyPr>
          <a:lstStyle/>
          <a:p>
            <a:pPr algn="r"/>
            <a:r>
              <a:rPr lang="de-DE" sz="1200" dirty="0" err="1">
                <a:solidFill>
                  <a:schemeClr val="bg2"/>
                </a:solidFill>
              </a:rPr>
              <a:t>CiviMatics</a:t>
            </a:r>
            <a:r>
              <a:rPr lang="de-DE" sz="1200" dirty="0">
                <a:solidFill>
                  <a:schemeClr val="bg2"/>
                </a:solidFill>
              </a:rPr>
              <a:t> 2023</a:t>
            </a:r>
          </a:p>
        </p:txBody>
      </p:sp>
      <p:pic>
        <p:nvPicPr>
          <p:cNvPr id="24" name="Grafik 23">
            <a:extLst>
              <a:ext uri="{FF2B5EF4-FFF2-40B4-BE49-F238E27FC236}">
                <a16:creationId xmlns:a16="http://schemas.microsoft.com/office/drawing/2014/main" id="{8205DA37-26EF-3AA6-EE3F-0BBBFEC9C7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25" name="Flussdiagramm: Verbinder 24">
            <a:extLst>
              <a:ext uri="{FF2B5EF4-FFF2-40B4-BE49-F238E27FC236}">
                <a16:creationId xmlns:a16="http://schemas.microsoft.com/office/drawing/2014/main" id="{1DEFE674-EC18-8E8B-4AE2-5C264F361A59}"/>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rgbClr val="C5D3F3"/>
              </a:solidFill>
              <a:latin typeface="Arial" panose="020B0604020202020204" pitchFamily="34" charset="0"/>
              <a:cs typeface="Arial" panose="020B0604020202020204" pitchFamily="34" charset="0"/>
            </a:endParaRPr>
          </a:p>
        </p:txBody>
      </p:sp>
      <p:sp>
        <p:nvSpPr>
          <p:cNvPr id="5" name="Inhaltsplatzhalter 4">
            <a:extLst>
              <a:ext uri="{FF2B5EF4-FFF2-40B4-BE49-F238E27FC236}">
                <a16:creationId xmlns:a16="http://schemas.microsoft.com/office/drawing/2014/main" id="{EC3AF028-852D-9604-14F6-D1F315BCCC2F}"/>
              </a:ext>
            </a:extLst>
          </p:cNvPr>
          <p:cNvSpPr>
            <a:spLocks noGrp="1"/>
          </p:cNvSpPr>
          <p:nvPr>
            <p:ph idx="1"/>
          </p:nvPr>
        </p:nvSpPr>
        <p:spPr>
          <a:xfrm>
            <a:off x="838200" y="3919368"/>
            <a:ext cx="10515600" cy="4351338"/>
          </a:xfrm>
        </p:spPr>
        <p:txBody>
          <a:bodyPr>
            <a:noAutofit/>
          </a:bodyPr>
          <a:lstStyle/>
          <a:p>
            <a:pPr marL="342900" indent="-342900">
              <a:buFont typeface="Arial" panose="020B0604020202020204" pitchFamily="34" charset="0"/>
              <a:buChar char="•"/>
            </a:pPr>
            <a:r>
              <a:rPr lang="de-DE" sz="2400" dirty="0">
                <a:solidFill>
                  <a:schemeClr val="bg1">
                    <a:lumMod val="10000"/>
                  </a:schemeClr>
                </a:solidFill>
              </a:rPr>
              <a:t>Modelling </a:t>
            </a:r>
            <a:r>
              <a:rPr lang="de-DE" sz="2400" dirty="0" err="1">
                <a:solidFill>
                  <a:schemeClr val="bg1">
                    <a:lumMod val="10000"/>
                  </a:schemeClr>
                </a:solidFill>
              </a:rPr>
              <a:t>means</a:t>
            </a:r>
            <a:r>
              <a:rPr lang="de-DE" sz="2400" dirty="0">
                <a:solidFill>
                  <a:schemeClr val="bg1">
                    <a:lumMod val="10000"/>
                  </a:schemeClr>
                </a:solidFill>
              </a:rPr>
              <a:t> </a:t>
            </a:r>
            <a:r>
              <a:rPr lang="de-DE" sz="2400" dirty="0" err="1">
                <a:solidFill>
                  <a:schemeClr val="bg1">
                    <a:lumMod val="10000"/>
                  </a:schemeClr>
                </a:solidFill>
              </a:rPr>
              <a:t>making</a:t>
            </a:r>
            <a:r>
              <a:rPr lang="de-DE" sz="2400" dirty="0">
                <a:solidFill>
                  <a:schemeClr val="bg1">
                    <a:lumMod val="10000"/>
                  </a:schemeClr>
                </a:solidFill>
              </a:rPr>
              <a:t> a </a:t>
            </a:r>
            <a:r>
              <a:rPr lang="de-DE" sz="2400" dirty="0" err="1">
                <a:solidFill>
                  <a:schemeClr val="bg1">
                    <a:lumMod val="10000"/>
                  </a:schemeClr>
                </a:solidFill>
              </a:rPr>
              <a:t>precise</a:t>
            </a:r>
            <a:r>
              <a:rPr lang="de-DE" sz="2400" dirty="0">
                <a:solidFill>
                  <a:schemeClr val="bg1">
                    <a:lumMod val="10000"/>
                  </a:schemeClr>
                </a:solidFill>
              </a:rPr>
              <a:t> </a:t>
            </a:r>
            <a:r>
              <a:rPr lang="de-DE" sz="2400" dirty="0" err="1">
                <a:solidFill>
                  <a:schemeClr val="bg1">
                    <a:lumMod val="10000"/>
                  </a:schemeClr>
                </a:solidFill>
              </a:rPr>
              <a:t>distinction</a:t>
            </a:r>
            <a:r>
              <a:rPr lang="de-DE" sz="2400" dirty="0">
                <a:solidFill>
                  <a:schemeClr val="bg1">
                    <a:lumMod val="10000"/>
                  </a:schemeClr>
                </a:solidFill>
              </a:rPr>
              <a:t> </a:t>
            </a:r>
            <a:r>
              <a:rPr lang="de-DE" sz="2400" dirty="0" err="1">
                <a:solidFill>
                  <a:schemeClr val="bg1">
                    <a:lumMod val="10000"/>
                  </a:schemeClr>
                </a:solidFill>
              </a:rPr>
              <a:t>between</a:t>
            </a:r>
            <a:r>
              <a:rPr lang="de-DE" sz="2400" dirty="0">
                <a:solidFill>
                  <a:schemeClr val="bg1">
                    <a:lumMod val="10000"/>
                  </a:schemeClr>
                </a:solidFill>
              </a:rPr>
              <a:t> </a:t>
            </a:r>
            <a:r>
              <a:rPr lang="de-DE" sz="2400" dirty="0" err="1">
                <a:solidFill>
                  <a:schemeClr val="bg1">
                    <a:lumMod val="10000"/>
                  </a:schemeClr>
                </a:solidFill>
              </a:rPr>
              <a:t>reality</a:t>
            </a:r>
            <a:r>
              <a:rPr lang="de-DE" sz="2400" dirty="0">
                <a:solidFill>
                  <a:schemeClr val="bg1">
                    <a:lumMod val="10000"/>
                  </a:schemeClr>
                </a:solidFill>
              </a:rPr>
              <a:t> and </a:t>
            </a:r>
            <a:r>
              <a:rPr lang="de-DE" sz="2400" dirty="0" err="1">
                <a:solidFill>
                  <a:schemeClr val="bg1">
                    <a:lumMod val="10000"/>
                  </a:schemeClr>
                </a:solidFill>
              </a:rPr>
              <a:t>mathematics</a:t>
            </a:r>
            <a:endParaRPr lang="de-DE" sz="2400" dirty="0">
              <a:solidFill>
                <a:schemeClr val="bg1">
                  <a:lumMod val="10000"/>
                </a:schemeClr>
              </a:solidFill>
            </a:endParaRPr>
          </a:p>
          <a:p>
            <a:pPr marL="594900" lvl="2" indent="-342900">
              <a:buFont typeface="Arial" panose="020B0604020202020204" pitchFamily="34" charset="0"/>
              <a:buChar char="•"/>
            </a:pPr>
            <a:r>
              <a:rPr lang="de-DE" sz="2400" dirty="0" err="1"/>
              <a:t>Modelling</a:t>
            </a:r>
            <a:r>
              <a:rPr lang="de-DE" sz="2400" dirty="0"/>
              <a:t> </a:t>
            </a:r>
            <a:r>
              <a:rPr lang="de-DE" sz="2400"/>
              <a:t>cycles</a:t>
            </a:r>
            <a:endParaRPr lang="de-DE" sz="2400" dirty="0"/>
          </a:p>
          <a:p>
            <a:pPr marL="342900" indent="-342900">
              <a:buFont typeface="Arial" panose="020B0604020202020204" pitchFamily="34" charset="0"/>
              <a:buChar char="•"/>
            </a:pPr>
            <a:r>
              <a:rPr lang="de-DE" sz="2400" dirty="0">
                <a:solidFill>
                  <a:schemeClr val="bg1">
                    <a:lumMod val="10000"/>
                  </a:schemeClr>
                </a:solidFill>
              </a:rPr>
              <a:t>Modelling </a:t>
            </a:r>
            <a:r>
              <a:rPr lang="de-DE" sz="2400" dirty="0" err="1">
                <a:solidFill>
                  <a:schemeClr val="bg1">
                    <a:lumMod val="10000"/>
                  </a:schemeClr>
                </a:solidFill>
              </a:rPr>
              <a:t>makes</a:t>
            </a:r>
            <a:r>
              <a:rPr lang="de-DE" sz="2400" dirty="0">
                <a:solidFill>
                  <a:schemeClr val="bg1">
                    <a:lumMod val="10000"/>
                  </a:schemeClr>
                </a:solidFill>
              </a:rPr>
              <a:t> </a:t>
            </a:r>
            <a:r>
              <a:rPr lang="de-DE" sz="2400" dirty="0" err="1">
                <a:solidFill>
                  <a:schemeClr val="bg1">
                    <a:lumMod val="10000"/>
                  </a:schemeClr>
                </a:solidFill>
              </a:rPr>
              <a:t>mathematics</a:t>
            </a:r>
            <a:r>
              <a:rPr lang="de-DE" sz="2400" dirty="0">
                <a:solidFill>
                  <a:schemeClr val="bg1">
                    <a:lumMod val="10000"/>
                  </a:schemeClr>
                </a:solidFill>
              </a:rPr>
              <a:t> </a:t>
            </a:r>
            <a:r>
              <a:rPr lang="de-DE" sz="2400" dirty="0" err="1">
                <a:solidFill>
                  <a:schemeClr val="bg1">
                    <a:lumMod val="10000"/>
                  </a:schemeClr>
                </a:solidFill>
              </a:rPr>
              <a:t>extremely</a:t>
            </a:r>
            <a:r>
              <a:rPr lang="de-DE" sz="2400" dirty="0">
                <a:solidFill>
                  <a:schemeClr val="bg1">
                    <a:lumMod val="10000"/>
                  </a:schemeClr>
                </a:solidFill>
              </a:rPr>
              <a:t> </a:t>
            </a:r>
            <a:r>
              <a:rPr lang="de-DE" sz="2400" dirty="0" err="1">
                <a:solidFill>
                  <a:schemeClr val="bg1">
                    <a:lumMod val="10000"/>
                  </a:schemeClr>
                </a:solidFill>
              </a:rPr>
              <a:t>important</a:t>
            </a:r>
            <a:r>
              <a:rPr lang="de-DE" sz="2400" dirty="0">
                <a:solidFill>
                  <a:schemeClr val="bg1">
                    <a:lumMod val="10000"/>
                  </a:schemeClr>
                </a:solidFill>
              </a:rPr>
              <a:t> </a:t>
            </a:r>
            <a:r>
              <a:rPr lang="de-DE" sz="2400" dirty="0" err="1">
                <a:solidFill>
                  <a:schemeClr val="bg1">
                    <a:lumMod val="10000"/>
                  </a:schemeClr>
                </a:solidFill>
              </a:rPr>
              <a:t>for</a:t>
            </a:r>
            <a:r>
              <a:rPr lang="de-DE" sz="2400" dirty="0">
                <a:solidFill>
                  <a:schemeClr val="bg1">
                    <a:lumMod val="10000"/>
                  </a:schemeClr>
                </a:solidFill>
              </a:rPr>
              <a:t> </a:t>
            </a:r>
            <a:r>
              <a:rPr lang="de-DE" sz="2400" dirty="0" err="1">
                <a:solidFill>
                  <a:schemeClr val="bg1">
                    <a:lumMod val="10000"/>
                  </a:schemeClr>
                </a:solidFill>
              </a:rPr>
              <a:t>society</a:t>
            </a:r>
            <a:endParaRPr lang="de-DE" sz="2400" dirty="0">
              <a:solidFill>
                <a:schemeClr val="bg1">
                  <a:lumMod val="10000"/>
                </a:schemeClr>
              </a:solidFill>
            </a:endParaRPr>
          </a:p>
          <a:p>
            <a:pPr marL="342900" indent="-342900">
              <a:buFont typeface="Arial" panose="020B0604020202020204" pitchFamily="34" charset="0"/>
              <a:buChar char="•"/>
            </a:pPr>
            <a:r>
              <a:rPr lang="de-DE" sz="2400" dirty="0">
                <a:solidFill>
                  <a:schemeClr val="bg1">
                    <a:lumMod val="10000"/>
                  </a:schemeClr>
                </a:solidFill>
              </a:rPr>
              <a:t>Normative </a:t>
            </a:r>
            <a:r>
              <a:rPr lang="de-DE" sz="2400" dirty="0" err="1">
                <a:solidFill>
                  <a:schemeClr val="bg1">
                    <a:lumMod val="10000"/>
                  </a:schemeClr>
                </a:solidFill>
              </a:rPr>
              <a:t>models</a:t>
            </a:r>
            <a:r>
              <a:rPr lang="de-DE" sz="2400" dirty="0">
                <a:solidFill>
                  <a:schemeClr val="bg1">
                    <a:lumMod val="10000"/>
                  </a:schemeClr>
                </a:solidFill>
              </a:rPr>
              <a:t> </a:t>
            </a:r>
            <a:r>
              <a:rPr lang="de-DE" sz="2400" dirty="0" err="1">
                <a:solidFill>
                  <a:schemeClr val="bg1">
                    <a:lumMod val="10000"/>
                  </a:schemeClr>
                </a:solidFill>
              </a:rPr>
              <a:t>prescribe</a:t>
            </a:r>
            <a:r>
              <a:rPr lang="de-DE" sz="2400" dirty="0">
                <a:solidFill>
                  <a:schemeClr val="bg1">
                    <a:lumMod val="10000"/>
                  </a:schemeClr>
                </a:solidFill>
              </a:rPr>
              <a:t> </a:t>
            </a:r>
            <a:r>
              <a:rPr lang="de-DE" sz="2400" dirty="0" err="1">
                <a:solidFill>
                  <a:schemeClr val="bg1">
                    <a:lumMod val="10000"/>
                  </a:schemeClr>
                </a:solidFill>
              </a:rPr>
              <a:t>how</a:t>
            </a:r>
            <a:r>
              <a:rPr lang="de-DE" sz="2400" dirty="0">
                <a:solidFill>
                  <a:schemeClr val="bg1">
                    <a:lumMod val="10000"/>
                  </a:schemeClr>
                </a:solidFill>
              </a:rPr>
              <a:t> </a:t>
            </a:r>
            <a:r>
              <a:rPr lang="de-DE" sz="2400" dirty="0" err="1">
                <a:solidFill>
                  <a:schemeClr val="bg1">
                    <a:lumMod val="10000"/>
                  </a:schemeClr>
                </a:solidFill>
              </a:rPr>
              <a:t>the</a:t>
            </a:r>
            <a:r>
              <a:rPr lang="de-DE" sz="2400" dirty="0">
                <a:solidFill>
                  <a:schemeClr val="bg1">
                    <a:lumMod val="10000"/>
                  </a:schemeClr>
                </a:solidFill>
              </a:rPr>
              <a:t> </a:t>
            </a:r>
            <a:r>
              <a:rPr lang="de-DE" sz="2400" dirty="0" err="1">
                <a:solidFill>
                  <a:schemeClr val="bg1">
                    <a:lumMod val="10000"/>
                  </a:schemeClr>
                </a:solidFill>
              </a:rPr>
              <a:t>world</a:t>
            </a:r>
            <a:r>
              <a:rPr lang="de-DE" sz="2400" dirty="0">
                <a:solidFill>
                  <a:schemeClr val="bg1">
                    <a:lumMod val="10000"/>
                  </a:schemeClr>
                </a:solidFill>
              </a:rPr>
              <a:t> </a:t>
            </a:r>
            <a:r>
              <a:rPr lang="de-DE" sz="2400" dirty="0" err="1">
                <a:solidFill>
                  <a:schemeClr val="bg1">
                    <a:lumMod val="10000"/>
                  </a:schemeClr>
                </a:solidFill>
              </a:rPr>
              <a:t>should</a:t>
            </a:r>
            <a:r>
              <a:rPr lang="de-DE" sz="2400" dirty="0">
                <a:solidFill>
                  <a:schemeClr val="bg1">
                    <a:lumMod val="10000"/>
                  </a:schemeClr>
                </a:solidFill>
              </a:rPr>
              <a:t> </a:t>
            </a:r>
            <a:r>
              <a:rPr lang="de-DE" sz="2400" dirty="0" err="1">
                <a:solidFill>
                  <a:schemeClr val="bg1">
                    <a:lumMod val="10000"/>
                  </a:schemeClr>
                </a:solidFill>
              </a:rPr>
              <a:t>be</a:t>
            </a:r>
            <a:endParaRPr lang="de-DE" sz="2400" dirty="0">
              <a:solidFill>
                <a:schemeClr val="bg1">
                  <a:lumMod val="10000"/>
                </a:schemeClr>
              </a:solidFill>
            </a:endParaRPr>
          </a:p>
          <a:p>
            <a:pPr marL="594900" lvl="2" indent="-342900">
              <a:buFont typeface="Arial" panose="020B0604020202020204" pitchFamily="34" charset="0"/>
              <a:buChar char="•"/>
            </a:pPr>
            <a:r>
              <a:rPr lang="de-DE" sz="2400" dirty="0" err="1"/>
              <a:t>They</a:t>
            </a:r>
            <a:r>
              <a:rPr lang="de-DE" sz="2400" dirty="0"/>
              <a:t> </a:t>
            </a:r>
            <a:r>
              <a:rPr lang="de-DE" sz="2400" dirty="0" err="1"/>
              <a:t>are</a:t>
            </a:r>
            <a:r>
              <a:rPr lang="de-DE" sz="2400" dirty="0"/>
              <a:t> </a:t>
            </a:r>
            <a:r>
              <a:rPr lang="de-DE" sz="2400" dirty="0" err="1"/>
              <a:t>often</a:t>
            </a:r>
            <a:r>
              <a:rPr lang="de-DE" sz="2400" dirty="0"/>
              <a:t> </a:t>
            </a:r>
            <a:r>
              <a:rPr lang="de-DE" sz="2400" dirty="0" err="1"/>
              <a:t>based</a:t>
            </a:r>
            <a:r>
              <a:rPr lang="de-DE" sz="2400" dirty="0"/>
              <a:t> on </a:t>
            </a:r>
            <a:r>
              <a:rPr lang="de-DE" sz="2400" dirty="0" err="1"/>
              <a:t>assumptions</a:t>
            </a:r>
            <a:r>
              <a:rPr lang="de-DE" sz="2400" dirty="0"/>
              <a:t> </a:t>
            </a:r>
            <a:r>
              <a:rPr lang="de-DE" sz="2400" dirty="0" err="1"/>
              <a:t>that</a:t>
            </a:r>
            <a:r>
              <a:rPr lang="de-DE" sz="2400" dirty="0"/>
              <a:t> </a:t>
            </a:r>
            <a:r>
              <a:rPr lang="de-DE" sz="2400" dirty="0" err="1"/>
              <a:t>can</a:t>
            </a:r>
            <a:r>
              <a:rPr lang="de-DE" sz="2400" dirty="0"/>
              <a:t> </a:t>
            </a:r>
            <a:r>
              <a:rPr lang="de-DE" sz="2400" dirty="0" err="1"/>
              <a:t>be</a:t>
            </a:r>
            <a:r>
              <a:rPr lang="de-DE" sz="2400" dirty="0"/>
              <a:t> </a:t>
            </a:r>
            <a:r>
              <a:rPr lang="de-DE" sz="2400" dirty="0" err="1"/>
              <a:t>made</a:t>
            </a:r>
            <a:r>
              <a:rPr lang="de-DE" sz="2400" dirty="0"/>
              <a:t> in different </a:t>
            </a:r>
            <a:r>
              <a:rPr lang="de-DE" sz="2400" dirty="0" err="1"/>
              <a:t>ways</a:t>
            </a:r>
            <a:endParaRPr lang="de-DE" sz="2400" dirty="0"/>
          </a:p>
        </p:txBody>
      </p:sp>
      <p:sp>
        <p:nvSpPr>
          <p:cNvPr id="3" name="Titel 1">
            <a:extLst>
              <a:ext uri="{FF2B5EF4-FFF2-40B4-BE49-F238E27FC236}">
                <a16:creationId xmlns:a16="http://schemas.microsoft.com/office/drawing/2014/main" id="{BA594429-CB59-AD48-0D7C-322383E93966}"/>
              </a:ext>
            </a:extLst>
          </p:cNvPr>
          <p:cNvSpPr txBox="1">
            <a:spLocks/>
          </p:cNvSpPr>
          <p:nvPr/>
        </p:nvSpPr>
        <p:spPr>
          <a:xfrm>
            <a:off x="0" y="292403"/>
            <a:ext cx="12192000" cy="648000"/>
          </a:xfrm>
          <a:prstGeom prst="rect">
            <a:avLst/>
          </a:prstGeom>
          <a:solidFill>
            <a:schemeClr val="bg2"/>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lang="de-DE" sz="3600" b="1" dirty="0">
                <a:solidFill>
                  <a:srgbClr val="234BA5"/>
                </a:solidFill>
              </a:rPr>
              <a:t> </a:t>
            </a:r>
            <a:r>
              <a:rPr lang="de-DE" sz="3600" b="1" dirty="0" err="1">
                <a:solidFill>
                  <a:srgbClr val="234BA5"/>
                </a:solidFill>
              </a:rPr>
              <a:t>Conclusion</a:t>
            </a:r>
            <a:endParaRPr kumimoji="0" lang="de-DE" sz="2100" b="1" i="0" u="none" strike="noStrike" kern="1200" cap="none" spc="0" normalizeH="0" baseline="0" noProof="0" dirty="0">
              <a:ln>
                <a:noFill/>
              </a:ln>
              <a:solidFill>
                <a:srgbClr val="234BA5"/>
              </a:solidFill>
              <a:effectLst/>
              <a:uLnTx/>
              <a:uFillTx/>
              <a:latin typeface="Arial"/>
              <a:ea typeface="+mj-ea"/>
              <a:cs typeface="Arial" panose="020B0604020202020204" pitchFamily="34" charset="0"/>
            </a:endParaRPr>
          </a:p>
        </p:txBody>
      </p:sp>
      <p:pic>
        <p:nvPicPr>
          <p:cNvPr id="4" name="Grafik 3">
            <a:extLst>
              <a:ext uri="{FF2B5EF4-FFF2-40B4-BE49-F238E27FC236}">
                <a16:creationId xmlns:a16="http://schemas.microsoft.com/office/drawing/2014/main" id="{6E16A9C7-865E-652C-16BF-4E34CF7C54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sp>
        <p:nvSpPr>
          <p:cNvPr id="12" name="Textfeld 11">
            <a:extLst>
              <a:ext uri="{FF2B5EF4-FFF2-40B4-BE49-F238E27FC236}">
                <a16:creationId xmlns:a16="http://schemas.microsoft.com/office/drawing/2014/main" id="{6D18557B-FC25-1B78-FA7B-554AE651FA06}"/>
              </a:ext>
            </a:extLst>
          </p:cNvPr>
          <p:cNvSpPr txBox="1"/>
          <p:nvPr/>
        </p:nvSpPr>
        <p:spPr>
          <a:xfrm>
            <a:off x="5872163" y="6436838"/>
            <a:ext cx="650156" cy="369332"/>
          </a:xfrm>
          <a:prstGeom prst="rect">
            <a:avLst/>
          </a:prstGeom>
          <a:noFill/>
        </p:spPr>
        <p:txBody>
          <a:bodyPr wrap="square" rtlCol="0">
            <a:spAutoFit/>
          </a:bodyPr>
          <a:lstStyle/>
          <a:p>
            <a:r>
              <a:rPr lang="de-DE" dirty="0">
                <a:solidFill>
                  <a:schemeClr val="bg1"/>
                </a:solidFill>
                <a:latin typeface="+mj-lt"/>
              </a:rPr>
              <a:t>35</a:t>
            </a:r>
          </a:p>
        </p:txBody>
      </p:sp>
      <p:pic>
        <p:nvPicPr>
          <p:cNvPr id="2" name="Grafik 1">
            <a:extLst>
              <a:ext uri="{FF2B5EF4-FFF2-40B4-BE49-F238E27FC236}">
                <a16:creationId xmlns:a16="http://schemas.microsoft.com/office/drawing/2014/main" id="{E815CED9-18ED-E95F-4522-262EA3037FB1}"/>
              </a:ext>
            </a:extLst>
          </p:cNvPr>
          <p:cNvPicPr>
            <a:picLocks noChangeAspect="1"/>
          </p:cNvPicPr>
          <p:nvPr/>
        </p:nvPicPr>
        <p:blipFill>
          <a:blip r:embed="rId5"/>
          <a:stretch>
            <a:fillRect/>
          </a:stretch>
        </p:blipFill>
        <p:spPr>
          <a:xfrm>
            <a:off x="9880647" y="2417876"/>
            <a:ext cx="2234685" cy="1549648"/>
          </a:xfrm>
          <a:prstGeom prst="rect">
            <a:avLst/>
          </a:prstGeom>
        </p:spPr>
      </p:pic>
      <p:pic>
        <p:nvPicPr>
          <p:cNvPr id="14" name="Inhaltsplatzhalter 4">
            <a:extLst>
              <a:ext uri="{FF2B5EF4-FFF2-40B4-BE49-F238E27FC236}">
                <a16:creationId xmlns:a16="http://schemas.microsoft.com/office/drawing/2014/main" id="{52523520-20AA-C247-94CB-575DE81443E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65215" y="1223577"/>
            <a:ext cx="1449754" cy="1449754"/>
          </a:xfrm>
          <a:prstGeom prst="rect">
            <a:avLst/>
          </a:prstGeom>
        </p:spPr>
      </p:pic>
      <p:pic>
        <p:nvPicPr>
          <p:cNvPr id="15" name="Grafik 14">
            <a:extLst>
              <a:ext uri="{FF2B5EF4-FFF2-40B4-BE49-F238E27FC236}">
                <a16:creationId xmlns:a16="http://schemas.microsoft.com/office/drawing/2014/main" id="{AAA499CE-A929-B62E-408E-3AB9A8CEEF2A}"/>
              </a:ext>
            </a:extLst>
          </p:cNvPr>
          <p:cNvPicPr>
            <a:picLocks noChangeAspect="1"/>
          </p:cNvPicPr>
          <p:nvPr/>
        </p:nvPicPr>
        <p:blipFill>
          <a:blip r:embed="rId7"/>
          <a:stretch>
            <a:fillRect/>
          </a:stretch>
        </p:blipFill>
        <p:spPr>
          <a:xfrm>
            <a:off x="600075" y="1223577"/>
            <a:ext cx="1356212" cy="1356212"/>
          </a:xfrm>
          <a:prstGeom prst="rect">
            <a:avLst/>
          </a:prstGeom>
        </p:spPr>
      </p:pic>
      <p:pic>
        <p:nvPicPr>
          <p:cNvPr id="16" name="Grafik 15">
            <a:extLst>
              <a:ext uri="{FF2B5EF4-FFF2-40B4-BE49-F238E27FC236}">
                <a16:creationId xmlns:a16="http://schemas.microsoft.com/office/drawing/2014/main" id="{858DE77F-38FC-A093-6E05-92728D4048A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23897" y="1353261"/>
            <a:ext cx="1226528" cy="1226528"/>
          </a:xfrm>
          <a:prstGeom prst="rect">
            <a:avLst/>
          </a:prstGeom>
        </p:spPr>
      </p:pic>
      <p:pic>
        <p:nvPicPr>
          <p:cNvPr id="17" name="Grafik 16" descr="Ein Bild, das Diagramm enthält.&#10;&#10;Automatisch generierte Beschreibung">
            <a:extLst>
              <a:ext uri="{FF2B5EF4-FFF2-40B4-BE49-F238E27FC236}">
                <a16:creationId xmlns:a16="http://schemas.microsoft.com/office/drawing/2014/main" id="{78C89241-681A-C82C-6897-0B31B1319B61}"/>
              </a:ext>
            </a:extLst>
          </p:cNvPr>
          <p:cNvPicPr>
            <a:picLocks noChangeAspect="1"/>
          </p:cNvPicPr>
          <p:nvPr/>
        </p:nvPicPr>
        <p:blipFill>
          <a:blip r:embed="rId9"/>
          <a:stretch>
            <a:fillRect/>
          </a:stretch>
        </p:blipFill>
        <p:spPr>
          <a:xfrm>
            <a:off x="8599224" y="1258034"/>
            <a:ext cx="2070555" cy="1449754"/>
          </a:xfrm>
          <a:prstGeom prst="rect">
            <a:avLst/>
          </a:prstGeom>
        </p:spPr>
      </p:pic>
      <p:pic>
        <p:nvPicPr>
          <p:cNvPr id="18" name="Grafik 17">
            <a:extLst>
              <a:ext uri="{FF2B5EF4-FFF2-40B4-BE49-F238E27FC236}">
                <a16:creationId xmlns:a16="http://schemas.microsoft.com/office/drawing/2014/main" id="{16393002-AF7C-9DED-740A-E61782078F91}"/>
              </a:ext>
            </a:extLst>
          </p:cNvPr>
          <p:cNvPicPr>
            <a:picLocks noChangeAspect="1"/>
          </p:cNvPicPr>
          <p:nvPr/>
        </p:nvPicPr>
        <p:blipFill>
          <a:blip r:embed="rId10"/>
          <a:stretch>
            <a:fillRect/>
          </a:stretch>
        </p:blipFill>
        <p:spPr>
          <a:xfrm>
            <a:off x="5190764" y="1195314"/>
            <a:ext cx="3131201" cy="1752849"/>
          </a:xfrm>
          <a:prstGeom prst="rect">
            <a:avLst/>
          </a:prstGeom>
        </p:spPr>
      </p:pic>
    </p:spTree>
    <p:extLst>
      <p:ext uri="{BB962C8B-B14F-4D97-AF65-F5344CB8AC3E}">
        <p14:creationId xmlns:p14="http://schemas.microsoft.com/office/powerpoint/2010/main" val="2333330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gradFill flip="none" rotWithShape="1">
          <a:gsLst>
            <a:gs pos="13000">
              <a:schemeClr val="bg1"/>
            </a:gs>
            <a:gs pos="100000">
              <a:srgbClr val="678CDF"/>
            </a:gs>
          </a:gsLst>
          <a:lin ang="5400000" scaled="1"/>
          <a:tileRect/>
        </a:gradFill>
        <a:effectLst/>
      </p:bgPr>
    </p:bg>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6FC357A7-6C66-CCCA-DB97-2A74B1814AEC}"/>
              </a:ext>
            </a:extLst>
          </p:cNvPr>
          <p:cNvSpPr/>
          <p:nvPr/>
        </p:nvSpPr>
        <p:spPr>
          <a:xfrm>
            <a:off x="0" y="2663455"/>
            <a:ext cx="12192000" cy="1531089"/>
          </a:xfrm>
          <a:prstGeom prst="rect">
            <a:avLst/>
          </a:prstGeom>
          <a:solidFill>
            <a:srgbClr val="234BA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 name="Rechteck 3">
            <a:extLst>
              <a:ext uri="{FF2B5EF4-FFF2-40B4-BE49-F238E27FC236}">
                <a16:creationId xmlns:a16="http://schemas.microsoft.com/office/drawing/2014/main" id="{6615390C-7185-570D-1D7B-B3AC17748A0E}"/>
              </a:ext>
            </a:extLst>
          </p:cNvPr>
          <p:cNvSpPr/>
          <p:nvPr/>
        </p:nvSpPr>
        <p:spPr>
          <a:xfrm>
            <a:off x="0" y="-1"/>
            <a:ext cx="12192000" cy="86836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5" name="Grafik 24">
            <a:extLst>
              <a:ext uri="{FF2B5EF4-FFF2-40B4-BE49-F238E27FC236}">
                <a16:creationId xmlns:a16="http://schemas.microsoft.com/office/drawing/2014/main" id="{E6C738D8-67E2-B19A-6010-D75B571CDBA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580"/>
          <a:stretch/>
        </p:blipFill>
        <p:spPr>
          <a:xfrm>
            <a:off x="5420611" y="113766"/>
            <a:ext cx="1350778" cy="900749"/>
          </a:xfrm>
          <a:prstGeom prst="rect">
            <a:avLst/>
          </a:prstGeom>
        </p:spPr>
      </p:pic>
      <p:sp>
        <p:nvSpPr>
          <p:cNvPr id="2" name="Untertitel 2">
            <a:extLst>
              <a:ext uri="{FF2B5EF4-FFF2-40B4-BE49-F238E27FC236}">
                <a16:creationId xmlns:a16="http://schemas.microsoft.com/office/drawing/2014/main" id="{6A203CA7-E383-CCBC-494D-501656EE14AD}"/>
              </a:ext>
            </a:extLst>
          </p:cNvPr>
          <p:cNvSpPr txBox="1">
            <a:spLocks/>
          </p:cNvSpPr>
          <p:nvPr/>
        </p:nvSpPr>
        <p:spPr>
          <a:xfrm>
            <a:off x="1524000" y="2464553"/>
            <a:ext cx="9144000" cy="1928892"/>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3600" b="1" dirty="0">
                <a:solidFill>
                  <a:schemeClr val="bg1"/>
                </a:solidFill>
                <a:latin typeface="+mj-lt"/>
              </a:rPr>
              <a:t>Thank you </a:t>
            </a:r>
            <a:r>
              <a:rPr lang="en-US" sz="3600" dirty="0">
                <a:solidFill>
                  <a:schemeClr val="bg1"/>
                </a:solidFill>
                <a:latin typeface="+mj-lt"/>
              </a:rPr>
              <a:t>for your interest and attention.</a:t>
            </a:r>
            <a:endParaRPr lang="de-DE" sz="3600" dirty="0">
              <a:solidFill>
                <a:schemeClr val="bg1"/>
              </a:solidFill>
              <a:latin typeface="+mj-lt"/>
              <a:cs typeface="Times New Roman" panose="02020603050405020304" pitchFamily="18" charset="0"/>
            </a:endParaRPr>
          </a:p>
        </p:txBody>
      </p:sp>
    </p:spTree>
    <p:extLst>
      <p:ext uri="{BB962C8B-B14F-4D97-AF65-F5344CB8AC3E}">
        <p14:creationId xmlns:p14="http://schemas.microsoft.com/office/powerpoint/2010/main" val="14669374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C5D3F3"/>
        </a:solidFill>
        <a:effectLst/>
      </p:bgPr>
    </p:bg>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5DC38896-AD34-B885-71A6-2DD54D59C937}"/>
              </a:ext>
            </a:extLst>
          </p:cNvPr>
          <p:cNvSpPr txBox="1"/>
          <p:nvPr/>
        </p:nvSpPr>
        <p:spPr>
          <a:xfrm>
            <a:off x="9101477" y="-25291"/>
            <a:ext cx="3136604"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err="1">
                <a:ln>
                  <a:noFill/>
                </a:ln>
                <a:solidFill>
                  <a:prstClr val="white"/>
                </a:solidFill>
                <a:effectLst/>
                <a:uLnTx/>
                <a:uFillTx/>
                <a:latin typeface="Times New Roman"/>
                <a:ea typeface="+mn-ea"/>
                <a:cs typeface="+mn-cs"/>
              </a:rPr>
              <a:t>CiviMatics</a:t>
            </a:r>
            <a:r>
              <a:rPr kumimoji="0" lang="de-DE" sz="1200" b="0" i="0" u="none" strike="noStrike" kern="1200" cap="none" spc="0" normalizeH="0" baseline="0" noProof="0" dirty="0">
                <a:ln>
                  <a:noFill/>
                </a:ln>
                <a:solidFill>
                  <a:prstClr val="white"/>
                </a:solidFill>
                <a:effectLst/>
                <a:uLnTx/>
                <a:uFillTx/>
                <a:latin typeface="Times New Roman"/>
                <a:ea typeface="+mn-ea"/>
                <a:cs typeface="+mn-cs"/>
              </a:rPr>
              <a:t> 2023</a:t>
            </a:r>
          </a:p>
        </p:txBody>
      </p:sp>
      <p:sp>
        <p:nvSpPr>
          <p:cNvPr id="19" name="Titel 1">
            <a:extLst>
              <a:ext uri="{FF2B5EF4-FFF2-40B4-BE49-F238E27FC236}">
                <a16:creationId xmlns:a16="http://schemas.microsoft.com/office/drawing/2014/main" id="{A3F1077C-2302-4386-843B-750E707F8C67}"/>
              </a:ext>
            </a:extLst>
          </p:cNvPr>
          <p:cNvSpPr>
            <a:spLocks noGrp="1"/>
          </p:cNvSpPr>
          <p:nvPr>
            <p:ph type="title"/>
          </p:nvPr>
        </p:nvSpPr>
        <p:spPr>
          <a:xfrm>
            <a:off x="0" y="3208716"/>
            <a:ext cx="12192000" cy="988191"/>
          </a:xfrm>
          <a:solidFill>
            <a:schemeClr val="bg2"/>
          </a:solidFill>
        </p:spPr>
        <p:txBody>
          <a:bodyPr>
            <a:normAutofit/>
          </a:bodyPr>
          <a:lstStyle/>
          <a:p>
            <a:r>
              <a:rPr lang="de-DE" sz="4800" dirty="0"/>
              <a:t>	</a:t>
            </a:r>
            <a:r>
              <a:rPr lang="de-DE" sz="4800" b="1" dirty="0"/>
              <a:t>Modelling</a:t>
            </a:r>
            <a:endParaRPr lang="de-DE" sz="3100" b="1" dirty="0">
              <a:solidFill>
                <a:srgbClr val="234BA5"/>
              </a:solidFill>
              <a:latin typeface="Arial" panose="020B0604020202020204" pitchFamily="34" charset="0"/>
              <a:cs typeface="Arial" panose="020B0604020202020204" pitchFamily="34" charset="0"/>
            </a:endParaRPr>
          </a:p>
        </p:txBody>
      </p:sp>
      <p:pic>
        <p:nvPicPr>
          <p:cNvPr id="20" name="Grafik 19">
            <a:extLst>
              <a:ext uri="{FF2B5EF4-FFF2-40B4-BE49-F238E27FC236}">
                <a16:creationId xmlns:a16="http://schemas.microsoft.com/office/drawing/2014/main" id="{016246CE-D0F7-645B-D1E3-8662B57BB79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pic>
        <p:nvPicPr>
          <p:cNvPr id="21" name="Grafik 20">
            <a:extLst>
              <a:ext uri="{FF2B5EF4-FFF2-40B4-BE49-F238E27FC236}">
                <a16:creationId xmlns:a16="http://schemas.microsoft.com/office/drawing/2014/main" id="{8DB553FF-E2A8-BCF4-49F7-331C5DF33A2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pic>
        <p:nvPicPr>
          <p:cNvPr id="22" name="Grafik 21">
            <a:extLst>
              <a:ext uri="{FF2B5EF4-FFF2-40B4-BE49-F238E27FC236}">
                <a16:creationId xmlns:a16="http://schemas.microsoft.com/office/drawing/2014/main" id="{3A186FCB-1F0D-6442-683A-87AD54C7AFE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23" name="Flussdiagramm: Verbinder 22">
            <a:extLst>
              <a:ext uri="{FF2B5EF4-FFF2-40B4-BE49-F238E27FC236}">
                <a16:creationId xmlns:a16="http://schemas.microsoft.com/office/drawing/2014/main" id="{A31482B1-0FB1-D146-7440-D2FA050EFF04}"/>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rgbClr val="C5D3F3"/>
                </a:solidFill>
                <a:latin typeface="Arial" panose="020B0604020202020204" pitchFamily="34" charset="0"/>
                <a:cs typeface="Arial" panose="020B0604020202020204" pitchFamily="34" charset="0"/>
              </a:rPr>
              <a:t>4</a:t>
            </a:r>
            <a:endParaRPr kumimoji="0" lang="de-DE" sz="1800" b="0" i="0" u="none" strike="noStrike" kern="1200" cap="none" spc="0" normalizeH="0" baseline="0" noProof="0" dirty="0">
              <a:ln>
                <a:noFill/>
              </a:ln>
              <a:solidFill>
                <a:srgbClr val="C5D3F3"/>
              </a:solidFill>
              <a:effectLst/>
              <a:uLnTx/>
              <a:uFillTx/>
              <a:latin typeface="Arial" panose="020B0604020202020204" pitchFamily="34" charset="0"/>
              <a:ea typeface="+mn-ea"/>
              <a:cs typeface="Arial" panose="020B0604020202020204" pitchFamily="34" charset="0"/>
            </a:endParaRPr>
          </a:p>
        </p:txBody>
      </p:sp>
      <p:sp>
        <p:nvSpPr>
          <p:cNvPr id="5" name="Textplatzhalter 2">
            <a:extLst>
              <a:ext uri="{FF2B5EF4-FFF2-40B4-BE49-F238E27FC236}">
                <a16:creationId xmlns:a16="http://schemas.microsoft.com/office/drawing/2014/main" id="{5383FC55-7262-CF69-448A-0836337E0F18}"/>
              </a:ext>
            </a:extLst>
          </p:cNvPr>
          <p:cNvSpPr txBox="1">
            <a:spLocks/>
          </p:cNvSpPr>
          <p:nvPr/>
        </p:nvSpPr>
        <p:spPr>
          <a:xfrm>
            <a:off x="1000200" y="4291910"/>
            <a:ext cx="10515600" cy="150018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dirty="0" err="1"/>
              <a:t>Literature</a:t>
            </a:r>
            <a:r>
              <a:rPr lang="de-DE" dirty="0"/>
              <a:t> </a:t>
            </a:r>
            <a:r>
              <a:rPr lang="de-DE" dirty="0" err="1"/>
              <a:t>reference</a:t>
            </a:r>
            <a:r>
              <a:rPr lang="de-DE" dirty="0"/>
              <a:t>: Borromeo Ferri, R., </a:t>
            </a:r>
            <a:r>
              <a:rPr lang="de-DE" dirty="0" err="1"/>
              <a:t>Greefrath</a:t>
            </a:r>
            <a:r>
              <a:rPr lang="de-DE" dirty="0"/>
              <a:t>, G., &amp; Kaiser, G. (Eds.). (2013). </a:t>
            </a:r>
            <a:r>
              <a:rPr lang="de-DE" i="1" dirty="0"/>
              <a:t>Mathematisches Modellieren für Schule und Hochschule: Theoretische und didaktische Hintergründe</a:t>
            </a:r>
            <a:r>
              <a:rPr lang="de-DE" dirty="0"/>
              <a:t>. Springer Spektrum.</a:t>
            </a:r>
          </a:p>
          <a:p>
            <a:endParaRPr lang="de-DE" dirty="0"/>
          </a:p>
        </p:txBody>
      </p:sp>
    </p:spTree>
    <p:extLst>
      <p:ext uri="{BB962C8B-B14F-4D97-AF65-F5344CB8AC3E}">
        <p14:creationId xmlns:p14="http://schemas.microsoft.com/office/powerpoint/2010/main" val="4961708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686CE5B3-7604-4067-EB65-0ABD673BA71C}"/>
              </a:ext>
            </a:extLst>
          </p:cNvPr>
          <p:cNvSpPr txBox="1"/>
          <p:nvPr/>
        </p:nvSpPr>
        <p:spPr>
          <a:xfrm>
            <a:off x="9101477" y="-25291"/>
            <a:ext cx="3136604"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err="1">
                <a:ln>
                  <a:noFill/>
                </a:ln>
                <a:solidFill>
                  <a:prstClr val="white"/>
                </a:solidFill>
                <a:effectLst/>
                <a:uLnTx/>
                <a:uFillTx/>
                <a:latin typeface="Times New Roman"/>
                <a:ea typeface="+mn-ea"/>
                <a:cs typeface="+mn-cs"/>
              </a:rPr>
              <a:t>CiviMatics</a:t>
            </a:r>
            <a:r>
              <a:rPr kumimoji="0" lang="de-DE" sz="1200" b="0" i="0" u="none" strike="noStrike" kern="1200" cap="none" spc="0" normalizeH="0" baseline="0" noProof="0" dirty="0">
                <a:ln>
                  <a:noFill/>
                </a:ln>
                <a:solidFill>
                  <a:prstClr val="white"/>
                </a:solidFill>
                <a:effectLst/>
                <a:uLnTx/>
                <a:uFillTx/>
                <a:latin typeface="Times New Roman"/>
                <a:ea typeface="+mn-ea"/>
                <a:cs typeface="+mn-cs"/>
              </a:rPr>
              <a:t> 2023</a:t>
            </a:r>
          </a:p>
        </p:txBody>
      </p:sp>
      <p:sp>
        <p:nvSpPr>
          <p:cNvPr id="8" name="Titel 1">
            <a:extLst>
              <a:ext uri="{FF2B5EF4-FFF2-40B4-BE49-F238E27FC236}">
                <a16:creationId xmlns:a16="http://schemas.microsoft.com/office/drawing/2014/main" id="{12A25F30-4A5F-84E6-EE42-B0E1A3F986C7}"/>
              </a:ext>
            </a:extLst>
          </p:cNvPr>
          <p:cNvSpPr txBox="1">
            <a:spLocks/>
          </p:cNvSpPr>
          <p:nvPr/>
        </p:nvSpPr>
        <p:spPr>
          <a:xfrm>
            <a:off x="0" y="265140"/>
            <a:ext cx="12192000" cy="648000"/>
          </a:xfrm>
          <a:prstGeom prst="rect">
            <a:avLst/>
          </a:prstGeom>
          <a:solidFill>
            <a:schemeClr val="bg2"/>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lang="de-DE" sz="3300" b="1" dirty="0" err="1">
                <a:solidFill>
                  <a:srgbClr val="234BA5"/>
                </a:solidFill>
                <a:latin typeface="Arial"/>
                <a:cs typeface="Times New Roman" panose="02020603050405020304" pitchFamily="18" charset="0"/>
              </a:rPr>
              <a:t>Mathematics</a:t>
            </a:r>
            <a:r>
              <a:rPr lang="de-DE" sz="3300" b="1" dirty="0">
                <a:solidFill>
                  <a:srgbClr val="234BA5"/>
                </a:solidFill>
                <a:latin typeface="Arial"/>
                <a:cs typeface="Times New Roman" panose="02020603050405020304" pitchFamily="18" charset="0"/>
              </a:rPr>
              <a:t> and </a:t>
            </a:r>
            <a:r>
              <a:rPr lang="de-DE" sz="3300" b="1" dirty="0" err="1">
                <a:solidFill>
                  <a:srgbClr val="234BA5"/>
                </a:solidFill>
                <a:latin typeface="Arial"/>
                <a:cs typeface="Times New Roman" panose="02020603050405020304" pitchFamily="18" charset="0"/>
              </a:rPr>
              <a:t>the</a:t>
            </a:r>
            <a:r>
              <a:rPr lang="de-DE" sz="3300" b="1" dirty="0">
                <a:solidFill>
                  <a:srgbClr val="234BA5"/>
                </a:solidFill>
                <a:latin typeface="Arial"/>
                <a:cs typeface="Times New Roman" panose="02020603050405020304" pitchFamily="18" charset="0"/>
              </a:rPr>
              <a:t> </a:t>
            </a:r>
            <a:r>
              <a:rPr lang="de-DE" sz="3300" b="1" dirty="0" err="1">
                <a:solidFill>
                  <a:srgbClr val="234BA5"/>
                </a:solidFill>
                <a:latin typeface="Arial"/>
                <a:cs typeface="Times New Roman" panose="02020603050405020304" pitchFamily="18" charset="0"/>
              </a:rPr>
              <a:t>world</a:t>
            </a:r>
            <a:endParaRPr kumimoji="0" lang="de-DE" sz="2100" b="0" i="0" u="none" strike="noStrike" kern="1200" cap="none" spc="0" normalizeH="0" baseline="0" noProof="0" dirty="0">
              <a:ln>
                <a:noFill/>
              </a:ln>
              <a:solidFill>
                <a:srgbClr val="234BA5"/>
              </a:solidFill>
              <a:effectLst/>
              <a:uLnTx/>
              <a:uFillTx/>
              <a:latin typeface="Arial"/>
              <a:ea typeface="+mj-ea"/>
              <a:cs typeface="Arial" panose="020B0604020202020204" pitchFamily="34" charset="0"/>
            </a:endParaRPr>
          </a:p>
        </p:txBody>
      </p:sp>
      <p:pic>
        <p:nvPicPr>
          <p:cNvPr id="10" name="Grafik 9">
            <a:extLst>
              <a:ext uri="{FF2B5EF4-FFF2-40B4-BE49-F238E27FC236}">
                <a16:creationId xmlns:a16="http://schemas.microsoft.com/office/drawing/2014/main" id="{C16902BC-384F-47A5-76D3-6EF2CB834B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pic>
        <p:nvPicPr>
          <p:cNvPr id="12" name="Grafik 11">
            <a:extLst>
              <a:ext uri="{FF2B5EF4-FFF2-40B4-BE49-F238E27FC236}">
                <a16:creationId xmlns:a16="http://schemas.microsoft.com/office/drawing/2014/main" id="{837A2B22-7FCF-455E-9E00-3B2E125507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pic>
        <p:nvPicPr>
          <p:cNvPr id="13" name="Grafik 12">
            <a:extLst>
              <a:ext uri="{FF2B5EF4-FFF2-40B4-BE49-F238E27FC236}">
                <a16:creationId xmlns:a16="http://schemas.microsoft.com/office/drawing/2014/main" id="{21E1DB58-9C59-4D91-4F38-A90BD444B9E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14" name="Flussdiagramm: Verbinder 13">
            <a:extLst>
              <a:ext uri="{FF2B5EF4-FFF2-40B4-BE49-F238E27FC236}">
                <a16:creationId xmlns:a16="http://schemas.microsoft.com/office/drawing/2014/main" id="{DE2FE060-B1A2-DC1B-68B3-9A056D9BF68C}"/>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rgbClr val="C5D3F3"/>
                </a:solidFill>
                <a:latin typeface="Arial" panose="020B0604020202020204" pitchFamily="34" charset="0"/>
                <a:cs typeface="Arial" panose="020B0604020202020204" pitchFamily="34" charset="0"/>
              </a:rPr>
              <a:t>5</a:t>
            </a:r>
            <a:endParaRPr kumimoji="0" lang="de-DE" sz="1800" b="0" i="0" u="none" strike="noStrike" kern="1200" cap="none" spc="0" normalizeH="0" baseline="0" noProof="0" dirty="0">
              <a:ln>
                <a:noFill/>
              </a:ln>
              <a:solidFill>
                <a:srgbClr val="C5D3F3"/>
              </a:solidFill>
              <a:effectLst/>
              <a:uLnTx/>
              <a:uFillTx/>
              <a:latin typeface="Arial" panose="020B0604020202020204" pitchFamily="34" charset="0"/>
              <a:ea typeface="+mn-ea"/>
              <a:cs typeface="Arial" panose="020B0604020202020204" pitchFamily="34" charset="0"/>
            </a:endParaRPr>
          </a:p>
        </p:txBody>
      </p:sp>
      <p:sp>
        <p:nvSpPr>
          <p:cNvPr id="2" name="Inhaltsplatzhalter 2">
            <a:extLst>
              <a:ext uri="{FF2B5EF4-FFF2-40B4-BE49-F238E27FC236}">
                <a16:creationId xmlns:a16="http://schemas.microsoft.com/office/drawing/2014/main" id="{EB1ADF63-22A0-837D-81CE-2A52FD2FD6A9}"/>
              </a:ext>
            </a:extLst>
          </p:cNvPr>
          <p:cNvSpPr>
            <a:spLocks noGrp="1"/>
          </p:cNvSpPr>
          <p:nvPr>
            <p:ph idx="1"/>
          </p:nvPr>
        </p:nvSpPr>
        <p:spPr>
          <a:xfrm>
            <a:off x="993717" y="1361286"/>
            <a:ext cx="10829687" cy="4351338"/>
          </a:xfrm>
        </p:spPr>
        <p:txBody>
          <a:bodyPr>
            <a:normAutofit/>
          </a:bodyPr>
          <a:lstStyle/>
          <a:p>
            <a:pPr marL="342900" indent="-342900"/>
            <a:r>
              <a:rPr lang="de-DE" sz="2400" b="1" dirty="0" err="1">
                <a:solidFill>
                  <a:schemeClr val="bg1">
                    <a:lumMod val="10000"/>
                  </a:schemeClr>
                </a:solidFill>
              </a:rPr>
              <a:t>Mathematics</a:t>
            </a:r>
            <a:r>
              <a:rPr lang="de-DE" sz="2400" b="1" dirty="0">
                <a:solidFill>
                  <a:schemeClr val="bg1">
                    <a:lumMod val="10000"/>
                  </a:schemeClr>
                </a:solidFill>
              </a:rPr>
              <a:t> </a:t>
            </a:r>
            <a:r>
              <a:rPr lang="de-DE" sz="2400" b="1" dirty="0" err="1">
                <a:solidFill>
                  <a:schemeClr val="bg1">
                    <a:lumMod val="10000"/>
                  </a:schemeClr>
                </a:solidFill>
              </a:rPr>
              <a:t>is</a:t>
            </a:r>
            <a:r>
              <a:rPr lang="de-DE" sz="2400" b="1" dirty="0">
                <a:solidFill>
                  <a:schemeClr val="bg1">
                    <a:lumMod val="10000"/>
                  </a:schemeClr>
                </a:solidFill>
              </a:rPr>
              <a:t> possible </a:t>
            </a:r>
            <a:r>
              <a:rPr lang="de-DE" sz="2400" b="1" dirty="0" err="1">
                <a:solidFill>
                  <a:schemeClr val="bg1">
                    <a:lumMod val="10000"/>
                  </a:schemeClr>
                </a:solidFill>
              </a:rPr>
              <a:t>without</a:t>
            </a:r>
            <a:r>
              <a:rPr lang="de-DE" sz="2400" b="1" dirty="0">
                <a:solidFill>
                  <a:schemeClr val="bg1">
                    <a:lumMod val="10000"/>
                  </a:schemeClr>
                </a:solidFill>
              </a:rPr>
              <a:t> </a:t>
            </a:r>
            <a:r>
              <a:rPr lang="de-DE" sz="2400" b="1" dirty="0" err="1">
                <a:solidFill>
                  <a:schemeClr val="bg1">
                    <a:lumMod val="10000"/>
                  </a:schemeClr>
                </a:solidFill>
              </a:rPr>
              <a:t>connections</a:t>
            </a:r>
            <a:r>
              <a:rPr lang="de-DE" sz="2400" b="1" dirty="0">
                <a:solidFill>
                  <a:schemeClr val="bg1">
                    <a:lumMod val="10000"/>
                  </a:schemeClr>
                </a:solidFill>
              </a:rPr>
              <a:t> </a:t>
            </a:r>
            <a:r>
              <a:rPr lang="de-DE" sz="2400" b="1" dirty="0" err="1">
                <a:solidFill>
                  <a:schemeClr val="bg1">
                    <a:lumMod val="10000"/>
                  </a:schemeClr>
                </a:solidFill>
              </a:rPr>
              <a:t>to</a:t>
            </a:r>
            <a:r>
              <a:rPr lang="de-DE" sz="2400" b="1" dirty="0">
                <a:solidFill>
                  <a:schemeClr val="bg1">
                    <a:lumMod val="10000"/>
                  </a:schemeClr>
                </a:solidFill>
              </a:rPr>
              <a:t> </a:t>
            </a:r>
            <a:r>
              <a:rPr lang="de-DE" sz="2400" b="1" dirty="0" err="1">
                <a:solidFill>
                  <a:schemeClr val="bg1">
                    <a:lumMod val="10000"/>
                  </a:schemeClr>
                </a:solidFill>
              </a:rPr>
              <a:t>experiential</a:t>
            </a:r>
            <a:r>
              <a:rPr lang="de-DE" sz="2400" b="1" dirty="0">
                <a:solidFill>
                  <a:schemeClr val="bg1">
                    <a:lumMod val="10000"/>
                  </a:schemeClr>
                </a:solidFill>
              </a:rPr>
              <a:t> </a:t>
            </a:r>
            <a:r>
              <a:rPr lang="de-DE" sz="2400" b="1" dirty="0" err="1">
                <a:solidFill>
                  <a:schemeClr val="bg1">
                    <a:lumMod val="10000"/>
                  </a:schemeClr>
                </a:solidFill>
              </a:rPr>
              <a:t>reality</a:t>
            </a:r>
            <a:endParaRPr lang="de-DE" sz="2400" b="1" dirty="0">
              <a:solidFill>
                <a:schemeClr val="bg1">
                  <a:lumMod val="10000"/>
                </a:schemeClr>
              </a:solidFill>
            </a:endParaRPr>
          </a:p>
          <a:p>
            <a:pPr marL="342900" indent="-342900"/>
            <a:r>
              <a:rPr lang="de-DE" sz="2400" b="1" dirty="0">
                <a:solidFill>
                  <a:schemeClr val="bg1">
                    <a:lumMod val="10000"/>
                  </a:schemeClr>
                </a:solidFill>
              </a:rPr>
              <a:t>But </a:t>
            </a:r>
            <a:r>
              <a:rPr lang="de-DE" sz="2400" b="1" dirty="0" err="1">
                <a:solidFill>
                  <a:schemeClr val="bg1">
                    <a:lumMod val="10000"/>
                  </a:schemeClr>
                </a:solidFill>
              </a:rPr>
              <a:t>mathematics</a:t>
            </a:r>
            <a:r>
              <a:rPr lang="de-DE" sz="2400" b="1" dirty="0">
                <a:solidFill>
                  <a:schemeClr val="bg1">
                    <a:lumMod val="10000"/>
                  </a:schemeClr>
                </a:solidFill>
              </a:rPr>
              <a:t> </a:t>
            </a:r>
            <a:r>
              <a:rPr lang="de-DE" sz="2400" b="1" dirty="0" err="1">
                <a:solidFill>
                  <a:schemeClr val="bg1">
                    <a:lumMod val="10000"/>
                  </a:schemeClr>
                </a:solidFill>
              </a:rPr>
              <a:t>can</a:t>
            </a:r>
            <a:r>
              <a:rPr lang="de-DE" sz="2400" b="1" dirty="0">
                <a:solidFill>
                  <a:schemeClr val="bg1">
                    <a:lumMod val="10000"/>
                  </a:schemeClr>
                </a:solidFill>
              </a:rPr>
              <a:t> </a:t>
            </a:r>
            <a:r>
              <a:rPr lang="de-DE" sz="2400" b="1" dirty="0" err="1">
                <a:solidFill>
                  <a:schemeClr val="bg1">
                    <a:lumMod val="10000"/>
                  </a:schemeClr>
                </a:solidFill>
              </a:rPr>
              <a:t>be</a:t>
            </a:r>
            <a:r>
              <a:rPr lang="de-DE" sz="2400" b="1" dirty="0">
                <a:solidFill>
                  <a:schemeClr val="bg1">
                    <a:lumMod val="10000"/>
                  </a:schemeClr>
                </a:solidFill>
              </a:rPr>
              <a:t> </a:t>
            </a:r>
            <a:r>
              <a:rPr lang="de-DE" sz="2400" b="1" dirty="0" err="1">
                <a:solidFill>
                  <a:schemeClr val="bg1">
                    <a:lumMod val="10000"/>
                  </a:schemeClr>
                </a:solidFill>
              </a:rPr>
              <a:t>applied</a:t>
            </a:r>
            <a:r>
              <a:rPr lang="de-DE" sz="2400" b="1" dirty="0">
                <a:solidFill>
                  <a:schemeClr val="bg1">
                    <a:lumMod val="10000"/>
                  </a:schemeClr>
                </a:solidFill>
              </a:rPr>
              <a:t> </a:t>
            </a:r>
            <a:r>
              <a:rPr lang="de-DE" sz="2400" b="1" dirty="0" err="1">
                <a:solidFill>
                  <a:schemeClr val="bg1">
                    <a:lumMod val="10000"/>
                  </a:schemeClr>
                </a:solidFill>
              </a:rPr>
              <a:t>outstandingly</a:t>
            </a:r>
            <a:r>
              <a:rPr lang="de-DE" sz="2400" b="1" dirty="0">
                <a:solidFill>
                  <a:schemeClr val="bg1">
                    <a:lumMod val="10000"/>
                  </a:schemeClr>
                </a:solidFill>
              </a:rPr>
              <a:t> </a:t>
            </a:r>
            <a:r>
              <a:rPr lang="de-DE" sz="2400" b="1" dirty="0" err="1">
                <a:solidFill>
                  <a:schemeClr val="bg1">
                    <a:lumMod val="10000"/>
                  </a:schemeClr>
                </a:solidFill>
              </a:rPr>
              <a:t>well</a:t>
            </a:r>
            <a:r>
              <a:rPr lang="de-DE" sz="2400" b="1" dirty="0">
                <a:solidFill>
                  <a:schemeClr val="bg1">
                    <a:lumMod val="10000"/>
                  </a:schemeClr>
                </a:solidFill>
              </a:rPr>
              <a:t>!</a:t>
            </a:r>
          </a:p>
          <a:p>
            <a:pPr marL="342900" lvl="1" indent="-342900"/>
            <a:r>
              <a:rPr lang="de-DE" dirty="0" err="1">
                <a:solidFill>
                  <a:schemeClr val="bg1">
                    <a:lumMod val="10000"/>
                  </a:schemeClr>
                </a:solidFill>
              </a:rPr>
              <a:t>Everyday</a:t>
            </a:r>
            <a:r>
              <a:rPr lang="de-DE" dirty="0">
                <a:solidFill>
                  <a:schemeClr val="bg1">
                    <a:lumMod val="10000"/>
                  </a:schemeClr>
                </a:solidFill>
              </a:rPr>
              <a:t> </a:t>
            </a:r>
            <a:r>
              <a:rPr lang="de-DE" dirty="0" err="1">
                <a:solidFill>
                  <a:schemeClr val="bg1">
                    <a:lumMod val="10000"/>
                  </a:schemeClr>
                </a:solidFill>
              </a:rPr>
              <a:t>life</a:t>
            </a:r>
            <a:r>
              <a:rPr lang="de-DE" dirty="0">
                <a:solidFill>
                  <a:schemeClr val="bg1">
                    <a:lumMod val="10000"/>
                  </a:schemeClr>
                </a:solidFill>
              </a:rPr>
              <a:t> (e.g. </a:t>
            </a:r>
            <a:r>
              <a:rPr lang="de-DE" dirty="0" err="1">
                <a:solidFill>
                  <a:schemeClr val="bg1">
                    <a:lumMod val="10000"/>
                  </a:schemeClr>
                </a:solidFill>
              </a:rPr>
              <a:t>percentage</a:t>
            </a:r>
            <a:r>
              <a:rPr lang="de-DE" dirty="0">
                <a:solidFill>
                  <a:schemeClr val="bg1">
                    <a:lumMod val="10000"/>
                  </a:schemeClr>
                </a:solidFill>
              </a:rPr>
              <a:t> </a:t>
            </a:r>
            <a:r>
              <a:rPr lang="de-DE" dirty="0" err="1">
                <a:solidFill>
                  <a:schemeClr val="bg1">
                    <a:lumMod val="10000"/>
                  </a:schemeClr>
                </a:solidFill>
              </a:rPr>
              <a:t>calculation</a:t>
            </a:r>
            <a:r>
              <a:rPr lang="de-DE" dirty="0">
                <a:solidFill>
                  <a:schemeClr val="bg1">
                    <a:lumMod val="10000"/>
                  </a:schemeClr>
                </a:solidFill>
              </a:rPr>
              <a:t>)</a:t>
            </a:r>
          </a:p>
          <a:p>
            <a:pPr marL="342900" lvl="1" indent="-342900"/>
            <a:r>
              <a:rPr lang="de-DE" dirty="0">
                <a:solidFill>
                  <a:schemeClr val="bg1">
                    <a:lumMod val="10000"/>
                  </a:schemeClr>
                </a:solidFill>
              </a:rPr>
              <a:t>Professional </a:t>
            </a:r>
            <a:r>
              <a:rPr lang="de-DE" dirty="0" err="1">
                <a:solidFill>
                  <a:schemeClr val="bg1">
                    <a:lumMod val="10000"/>
                  </a:schemeClr>
                </a:solidFill>
              </a:rPr>
              <a:t>world</a:t>
            </a:r>
            <a:endParaRPr lang="de-DE" dirty="0">
              <a:solidFill>
                <a:schemeClr val="bg1">
                  <a:lumMod val="10000"/>
                </a:schemeClr>
              </a:solidFill>
            </a:endParaRPr>
          </a:p>
          <a:p>
            <a:pPr lvl="4"/>
            <a:r>
              <a:rPr lang="de-DE" sz="2000" dirty="0">
                <a:solidFill>
                  <a:schemeClr val="bg1">
                    <a:lumMod val="10000"/>
                  </a:schemeClr>
                </a:solidFill>
              </a:rPr>
              <a:t> Natural </a:t>
            </a:r>
            <a:r>
              <a:rPr lang="de-DE" sz="2000" dirty="0" err="1">
                <a:solidFill>
                  <a:schemeClr val="bg1">
                    <a:lumMod val="10000"/>
                  </a:schemeClr>
                </a:solidFill>
              </a:rPr>
              <a:t>sciences</a:t>
            </a:r>
            <a:endParaRPr lang="de-DE" sz="2000" dirty="0">
              <a:solidFill>
                <a:schemeClr val="bg1">
                  <a:lumMod val="10000"/>
                </a:schemeClr>
              </a:solidFill>
            </a:endParaRPr>
          </a:p>
          <a:p>
            <a:pPr lvl="4"/>
            <a:r>
              <a:rPr lang="de-DE" sz="2000" dirty="0">
                <a:solidFill>
                  <a:schemeClr val="bg1">
                    <a:lumMod val="10000"/>
                  </a:schemeClr>
                </a:solidFill>
              </a:rPr>
              <a:t> Engineering</a:t>
            </a:r>
          </a:p>
          <a:p>
            <a:pPr lvl="4"/>
            <a:r>
              <a:rPr lang="de-DE" sz="2000" dirty="0">
                <a:solidFill>
                  <a:schemeClr val="bg1">
                    <a:lumMod val="10000"/>
                  </a:schemeClr>
                </a:solidFill>
              </a:rPr>
              <a:t> Economics</a:t>
            </a:r>
          </a:p>
          <a:p>
            <a:pPr lvl="4"/>
            <a:r>
              <a:rPr lang="de-DE" sz="2000" dirty="0">
                <a:solidFill>
                  <a:schemeClr val="bg1">
                    <a:lumMod val="10000"/>
                  </a:schemeClr>
                </a:solidFill>
              </a:rPr>
              <a:t> </a:t>
            </a:r>
            <a:r>
              <a:rPr lang="de-DE" sz="2000" dirty="0" err="1">
                <a:solidFill>
                  <a:schemeClr val="bg1">
                    <a:lumMod val="10000"/>
                  </a:schemeClr>
                </a:solidFill>
              </a:rPr>
              <a:t>Social</a:t>
            </a:r>
            <a:r>
              <a:rPr lang="de-DE" sz="2000" dirty="0">
                <a:solidFill>
                  <a:schemeClr val="bg1">
                    <a:lumMod val="10000"/>
                  </a:schemeClr>
                </a:solidFill>
              </a:rPr>
              <a:t> </a:t>
            </a:r>
            <a:r>
              <a:rPr lang="de-DE" sz="2000" dirty="0" err="1">
                <a:solidFill>
                  <a:schemeClr val="bg1">
                    <a:lumMod val="10000"/>
                  </a:schemeClr>
                </a:solidFill>
              </a:rPr>
              <a:t>sciences</a:t>
            </a:r>
            <a:r>
              <a:rPr lang="de-DE" sz="2000" dirty="0">
                <a:solidFill>
                  <a:schemeClr val="bg1">
                    <a:lumMod val="10000"/>
                  </a:schemeClr>
                </a:solidFill>
              </a:rPr>
              <a:t> (</a:t>
            </a:r>
            <a:r>
              <a:rPr lang="de-DE" sz="2000" dirty="0" err="1">
                <a:solidFill>
                  <a:schemeClr val="bg1">
                    <a:lumMod val="10000"/>
                  </a:schemeClr>
                </a:solidFill>
              </a:rPr>
              <a:t>statistics</a:t>
            </a:r>
            <a:r>
              <a:rPr lang="de-DE" sz="2000" dirty="0">
                <a:solidFill>
                  <a:schemeClr val="bg1">
                    <a:lumMod val="10000"/>
                  </a:schemeClr>
                </a:solidFill>
              </a:rPr>
              <a:t>!)</a:t>
            </a:r>
          </a:p>
          <a:p>
            <a:pPr lvl="4"/>
            <a:endParaRPr lang="de-DE" sz="2000" dirty="0">
              <a:solidFill>
                <a:schemeClr val="bg1">
                  <a:lumMod val="10000"/>
                </a:schemeClr>
              </a:solidFill>
            </a:endParaRPr>
          </a:p>
          <a:p>
            <a:pPr marL="0" indent="0">
              <a:buNone/>
            </a:pPr>
            <a:r>
              <a:rPr lang="de-DE" sz="2400" b="1" dirty="0" err="1">
                <a:solidFill>
                  <a:schemeClr val="bg1">
                    <a:lumMod val="10000"/>
                  </a:schemeClr>
                </a:solidFill>
              </a:rPr>
              <a:t>Therefore</a:t>
            </a:r>
            <a:r>
              <a:rPr lang="de-DE" sz="2400" b="1" dirty="0">
                <a:solidFill>
                  <a:schemeClr val="bg1">
                    <a:lumMod val="10000"/>
                  </a:schemeClr>
                </a:solidFill>
              </a:rPr>
              <a:t> </a:t>
            </a:r>
            <a:r>
              <a:rPr lang="de-DE" sz="2400" b="1" dirty="0" err="1">
                <a:solidFill>
                  <a:schemeClr val="bg1">
                    <a:lumMod val="10000"/>
                  </a:schemeClr>
                </a:solidFill>
              </a:rPr>
              <a:t>it</a:t>
            </a:r>
            <a:r>
              <a:rPr lang="de-DE" sz="2400" b="1" dirty="0">
                <a:solidFill>
                  <a:schemeClr val="bg1">
                    <a:lumMod val="10000"/>
                  </a:schemeClr>
                </a:solidFill>
              </a:rPr>
              <a:t> </a:t>
            </a:r>
            <a:r>
              <a:rPr lang="de-DE" sz="2400" b="1" dirty="0" err="1">
                <a:solidFill>
                  <a:schemeClr val="bg1">
                    <a:lumMod val="10000"/>
                  </a:schemeClr>
                </a:solidFill>
              </a:rPr>
              <a:t>is</a:t>
            </a:r>
            <a:r>
              <a:rPr lang="de-DE" sz="2400" b="1" dirty="0">
                <a:solidFill>
                  <a:schemeClr val="bg1">
                    <a:lumMod val="10000"/>
                  </a:schemeClr>
                </a:solidFill>
              </a:rPr>
              <a:t> </a:t>
            </a:r>
            <a:r>
              <a:rPr lang="de-DE" sz="2400" b="1" dirty="0" err="1">
                <a:solidFill>
                  <a:schemeClr val="bg1">
                    <a:lumMod val="10000"/>
                  </a:schemeClr>
                </a:solidFill>
              </a:rPr>
              <a:t>main</a:t>
            </a:r>
            <a:r>
              <a:rPr lang="de-DE" sz="2400" b="1" dirty="0">
                <a:solidFill>
                  <a:schemeClr val="bg1">
                    <a:lumMod val="10000"/>
                  </a:schemeClr>
                </a:solidFill>
              </a:rPr>
              <a:t> </a:t>
            </a:r>
            <a:r>
              <a:rPr lang="de-DE" sz="2400" b="1" dirty="0" err="1">
                <a:solidFill>
                  <a:schemeClr val="bg1">
                    <a:lumMod val="10000"/>
                  </a:schemeClr>
                </a:solidFill>
              </a:rPr>
              <a:t>subject</a:t>
            </a:r>
            <a:r>
              <a:rPr lang="de-DE" sz="2400" b="1" dirty="0">
                <a:solidFill>
                  <a:schemeClr val="bg1">
                    <a:lumMod val="10000"/>
                  </a:schemeClr>
                </a:solidFill>
              </a:rPr>
              <a:t> </a:t>
            </a:r>
            <a:r>
              <a:rPr lang="de-DE" sz="2400" b="1" dirty="0" err="1">
                <a:solidFill>
                  <a:schemeClr val="bg1">
                    <a:lumMod val="10000"/>
                  </a:schemeClr>
                </a:solidFill>
              </a:rPr>
              <a:t>the</a:t>
            </a:r>
            <a:r>
              <a:rPr lang="de-DE" sz="2400" b="1" dirty="0">
                <a:solidFill>
                  <a:schemeClr val="bg1">
                    <a:lumMod val="10000"/>
                  </a:schemeClr>
                </a:solidFill>
              </a:rPr>
              <a:t> </a:t>
            </a:r>
            <a:r>
              <a:rPr lang="de-DE" sz="2400" b="1" dirty="0" err="1">
                <a:solidFill>
                  <a:schemeClr val="bg1">
                    <a:lumMod val="10000"/>
                  </a:schemeClr>
                </a:solidFill>
              </a:rPr>
              <a:t>entire</a:t>
            </a:r>
            <a:r>
              <a:rPr lang="de-DE" sz="2400" b="1" dirty="0">
                <a:solidFill>
                  <a:schemeClr val="bg1">
                    <a:lumMod val="10000"/>
                  </a:schemeClr>
                </a:solidFill>
              </a:rPr>
              <a:t> </a:t>
            </a:r>
            <a:r>
              <a:rPr lang="de-DE" sz="2400" b="1" dirty="0" err="1">
                <a:solidFill>
                  <a:schemeClr val="bg1">
                    <a:lumMod val="10000"/>
                  </a:schemeClr>
                </a:solidFill>
              </a:rPr>
              <a:t>school</a:t>
            </a:r>
            <a:r>
              <a:rPr lang="de-DE" sz="2400" b="1" dirty="0">
                <a:solidFill>
                  <a:schemeClr val="bg1">
                    <a:lumMod val="10000"/>
                  </a:schemeClr>
                </a:solidFill>
              </a:rPr>
              <a:t> time</a:t>
            </a:r>
          </a:p>
          <a:p>
            <a:pPr marL="914400" lvl="2" indent="0">
              <a:lnSpc>
                <a:spcPct val="100000"/>
              </a:lnSpc>
              <a:buNone/>
            </a:pPr>
            <a:endParaRPr lang="en-US" sz="3600" u="sng" dirty="0">
              <a:solidFill>
                <a:schemeClr val="bg1">
                  <a:lumMod val="1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5728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686CE5B3-7604-4067-EB65-0ABD673BA71C}"/>
              </a:ext>
            </a:extLst>
          </p:cNvPr>
          <p:cNvSpPr txBox="1"/>
          <p:nvPr/>
        </p:nvSpPr>
        <p:spPr>
          <a:xfrm>
            <a:off x="9101477" y="-25291"/>
            <a:ext cx="3136604"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err="1">
                <a:ln>
                  <a:noFill/>
                </a:ln>
                <a:solidFill>
                  <a:prstClr val="white"/>
                </a:solidFill>
                <a:effectLst/>
                <a:uLnTx/>
                <a:uFillTx/>
                <a:latin typeface="Times New Roman"/>
                <a:ea typeface="+mn-ea"/>
                <a:cs typeface="+mn-cs"/>
              </a:rPr>
              <a:t>CiviMatics</a:t>
            </a:r>
            <a:r>
              <a:rPr kumimoji="0" lang="de-DE" sz="1200" b="0" i="0" u="none" strike="noStrike" kern="1200" cap="none" spc="0" normalizeH="0" baseline="0" noProof="0" dirty="0">
                <a:ln>
                  <a:noFill/>
                </a:ln>
                <a:solidFill>
                  <a:prstClr val="white"/>
                </a:solidFill>
                <a:effectLst/>
                <a:uLnTx/>
                <a:uFillTx/>
                <a:latin typeface="Times New Roman"/>
                <a:ea typeface="+mn-ea"/>
                <a:cs typeface="+mn-cs"/>
              </a:rPr>
              <a:t> 2023</a:t>
            </a:r>
          </a:p>
        </p:txBody>
      </p:sp>
      <p:sp>
        <p:nvSpPr>
          <p:cNvPr id="8" name="Titel 1">
            <a:extLst>
              <a:ext uri="{FF2B5EF4-FFF2-40B4-BE49-F238E27FC236}">
                <a16:creationId xmlns:a16="http://schemas.microsoft.com/office/drawing/2014/main" id="{12A25F30-4A5F-84E6-EE42-B0E1A3F986C7}"/>
              </a:ext>
            </a:extLst>
          </p:cNvPr>
          <p:cNvSpPr txBox="1">
            <a:spLocks/>
          </p:cNvSpPr>
          <p:nvPr/>
        </p:nvSpPr>
        <p:spPr>
          <a:xfrm>
            <a:off x="0" y="250305"/>
            <a:ext cx="12192000" cy="648000"/>
          </a:xfrm>
          <a:prstGeom prst="rect">
            <a:avLst/>
          </a:prstGeom>
          <a:solidFill>
            <a:schemeClr val="bg2"/>
          </a:solidFill>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lang="de-DE" sz="2900" b="1" dirty="0">
                <a:solidFill>
                  <a:srgbClr val="234BA5"/>
                </a:solidFill>
                <a:latin typeface="Arial"/>
                <a:cs typeface="Times New Roman" panose="02020603050405020304" pitchFamily="18" charset="0"/>
              </a:rPr>
              <a:t>Modelling in </a:t>
            </a:r>
            <a:r>
              <a:rPr lang="de-DE" sz="2900" b="1" dirty="0" err="1">
                <a:solidFill>
                  <a:srgbClr val="234BA5"/>
                </a:solidFill>
                <a:latin typeface="Arial"/>
                <a:cs typeface="Times New Roman" panose="02020603050405020304" pitchFamily="18" charset="0"/>
              </a:rPr>
              <a:t>the</a:t>
            </a:r>
            <a:r>
              <a:rPr lang="de-DE" sz="2900" b="1" dirty="0">
                <a:solidFill>
                  <a:srgbClr val="234BA5"/>
                </a:solidFill>
                <a:latin typeface="Arial"/>
                <a:cs typeface="Times New Roman" panose="02020603050405020304" pitchFamily="18" charset="0"/>
              </a:rPr>
              <a:t> </a:t>
            </a:r>
            <a:r>
              <a:rPr lang="de-DE" sz="2900" b="1" dirty="0" err="1">
                <a:solidFill>
                  <a:srgbClr val="234BA5"/>
                </a:solidFill>
                <a:latin typeface="Arial"/>
                <a:cs typeface="Times New Roman" panose="02020603050405020304" pitchFamily="18" charset="0"/>
              </a:rPr>
              <a:t>educational</a:t>
            </a:r>
            <a:r>
              <a:rPr lang="de-DE" sz="2900" b="1" dirty="0">
                <a:solidFill>
                  <a:srgbClr val="234BA5"/>
                </a:solidFill>
                <a:latin typeface="Arial"/>
                <a:cs typeface="Times New Roman" panose="02020603050405020304" pitchFamily="18" charset="0"/>
              </a:rPr>
              <a:t> </a:t>
            </a:r>
            <a:r>
              <a:rPr lang="de-DE" sz="2900" b="1" dirty="0" err="1">
                <a:solidFill>
                  <a:srgbClr val="234BA5"/>
                </a:solidFill>
                <a:latin typeface="Arial"/>
                <a:cs typeface="Times New Roman" panose="02020603050405020304" pitchFamily="18" charset="0"/>
              </a:rPr>
              <a:t>standards</a:t>
            </a:r>
            <a:r>
              <a:rPr lang="de-DE" sz="2900" b="1" dirty="0">
                <a:solidFill>
                  <a:srgbClr val="234BA5"/>
                </a:solidFill>
                <a:latin typeface="Arial"/>
                <a:cs typeface="Times New Roman" panose="02020603050405020304" pitchFamily="18" charset="0"/>
              </a:rPr>
              <a:t> </a:t>
            </a:r>
            <a:r>
              <a:rPr lang="de-DE" sz="2900" b="1" dirty="0" err="1">
                <a:solidFill>
                  <a:srgbClr val="234BA5"/>
                </a:solidFill>
                <a:latin typeface="Arial"/>
                <a:cs typeface="Times New Roman" panose="02020603050405020304" pitchFamily="18" charset="0"/>
              </a:rPr>
              <a:t>for</a:t>
            </a:r>
            <a:r>
              <a:rPr lang="de-DE" sz="2900" b="1" dirty="0">
                <a:solidFill>
                  <a:srgbClr val="234BA5"/>
                </a:solidFill>
                <a:latin typeface="Arial"/>
                <a:cs typeface="Times New Roman" panose="02020603050405020304" pitchFamily="18" charset="0"/>
              </a:rPr>
              <a:t> </a:t>
            </a:r>
            <a:r>
              <a:rPr lang="de-DE" sz="2900" b="1" dirty="0" err="1">
                <a:solidFill>
                  <a:srgbClr val="234BA5"/>
                </a:solidFill>
                <a:latin typeface="Arial"/>
                <a:cs typeface="Times New Roman" panose="02020603050405020304" pitchFamily="18" charset="0"/>
              </a:rPr>
              <a:t>the</a:t>
            </a:r>
            <a:r>
              <a:rPr lang="de-DE" sz="2900" b="1" dirty="0">
                <a:solidFill>
                  <a:srgbClr val="234BA5"/>
                </a:solidFill>
                <a:latin typeface="Arial"/>
                <a:cs typeface="Times New Roman" panose="02020603050405020304" pitchFamily="18" charset="0"/>
              </a:rPr>
              <a:t> </a:t>
            </a:r>
            <a:r>
              <a:rPr lang="de-DE" sz="2900" b="1" dirty="0" err="1">
                <a:solidFill>
                  <a:srgbClr val="234BA5"/>
                </a:solidFill>
                <a:latin typeface="Arial"/>
                <a:cs typeface="Times New Roman" panose="02020603050405020304" pitchFamily="18" charset="0"/>
              </a:rPr>
              <a:t>general</a:t>
            </a:r>
            <a:r>
              <a:rPr lang="de-DE" sz="2900" b="1" dirty="0">
                <a:solidFill>
                  <a:srgbClr val="234BA5"/>
                </a:solidFill>
                <a:latin typeface="Arial"/>
                <a:cs typeface="Times New Roman" panose="02020603050405020304" pitchFamily="18" charset="0"/>
              </a:rPr>
              <a:t> </a:t>
            </a:r>
            <a:r>
              <a:rPr lang="de-DE" sz="2900" b="1" dirty="0" err="1">
                <a:solidFill>
                  <a:srgbClr val="234BA5"/>
                </a:solidFill>
                <a:latin typeface="Arial"/>
                <a:cs typeface="Times New Roman" panose="02020603050405020304" pitchFamily="18" charset="0"/>
              </a:rPr>
              <a:t>higher</a:t>
            </a:r>
            <a:r>
              <a:rPr lang="de-DE" sz="2900" b="1" dirty="0">
                <a:solidFill>
                  <a:srgbClr val="234BA5"/>
                </a:solidFill>
                <a:latin typeface="Arial"/>
                <a:cs typeface="Times New Roman" panose="02020603050405020304" pitchFamily="18" charset="0"/>
              </a:rPr>
              <a:t> </a:t>
            </a:r>
            <a:r>
              <a:rPr lang="de-DE" sz="2900" b="1" dirty="0" err="1">
                <a:solidFill>
                  <a:srgbClr val="234BA5"/>
                </a:solidFill>
                <a:latin typeface="Arial"/>
                <a:cs typeface="Times New Roman" panose="02020603050405020304" pitchFamily="18" charset="0"/>
              </a:rPr>
              <a:t>education</a:t>
            </a:r>
            <a:r>
              <a:rPr lang="de-DE" sz="2900" b="1" dirty="0">
                <a:solidFill>
                  <a:srgbClr val="234BA5"/>
                </a:solidFill>
                <a:latin typeface="Arial"/>
                <a:cs typeface="Times New Roman" panose="02020603050405020304" pitchFamily="18" charset="0"/>
              </a:rPr>
              <a:t> </a:t>
            </a:r>
            <a:r>
              <a:rPr lang="de-DE" sz="2900" b="1" dirty="0" err="1">
                <a:solidFill>
                  <a:srgbClr val="234BA5"/>
                </a:solidFill>
                <a:latin typeface="Arial"/>
                <a:cs typeface="Times New Roman" panose="02020603050405020304" pitchFamily="18" charset="0"/>
              </a:rPr>
              <a:t>entrance</a:t>
            </a:r>
            <a:r>
              <a:rPr lang="de-DE" sz="2900" b="1" dirty="0">
                <a:solidFill>
                  <a:srgbClr val="234BA5"/>
                </a:solidFill>
                <a:latin typeface="Arial"/>
                <a:cs typeface="Times New Roman" panose="02020603050405020304" pitchFamily="18" charset="0"/>
              </a:rPr>
              <a:t> 	</a:t>
            </a:r>
            <a:r>
              <a:rPr lang="de-DE" sz="2900" b="1" dirty="0" err="1">
                <a:solidFill>
                  <a:srgbClr val="234BA5"/>
                </a:solidFill>
                <a:latin typeface="Arial"/>
                <a:cs typeface="Times New Roman" panose="02020603050405020304" pitchFamily="18" charset="0"/>
              </a:rPr>
              <a:t>qualification</a:t>
            </a:r>
            <a:endParaRPr kumimoji="0" lang="de-DE" sz="2100" b="0" i="0" u="none" strike="noStrike" kern="1200" cap="none" spc="0" normalizeH="0" baseline="0" noProof="0" dirty="0">
              <a:ln>
                <a:noFill/>
              </a:ln>
              <a:solidFill>
                <a:srgbClr val="234BA5"/>
              </a:solidFill>
              <a:effectLst/>
              <a:uLnTx/>
              <a:uFillTx/>
              <a:latin typeface="Arial"/>
              <a:ea typeface="+mj-ea"/>
              <a:cs typeface="Arial" panose="020B0604020202020204" pitchFamily="34" charset="0"/>
            </a:endParaRPr>
          </a:p>
        </p:txBody>
      </p:sp>
      <p:pic>
        <p:nvPicPr>
          <p:cNvPr id="10" name="Grafik 9">
            <a:extLst>
              <a:ext uri="{FF2B5EF4-FFF2-40B4-BE49-F238E27FC236}">
                <a16:creationId xmlns:a16="http://schemas.microsoft.com/office/drawing/2014/main" id="{C16902BC-384F-47A5-76D3-6EF2CB834B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pic>
        <p:nvPicPr>
          <p:cNvPr id="12" name="Grafik 11">
            <a:extLst>
              <a:ext uri="{FF2B5EF4-FFF2-40B4-BE49-F238E27FC236}">
                <a16:creationId xmlns:a16="http://schemas.microsoft.com/office/drawing/2014/main" id="{837A2B22-7FCF-455E-9E00-3B2E125507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pic>
        <p:nvPicPr>
          <p:cNvPr id="13" name="Grafik 12">
            <a:extLst>
              <a:ext uri="{FF2B5EF4-FFF2-40B4-BE49-F238E27FC236}">
                <a16:creationId xmlns:a16="http://schemas.microsoft.com/office/drawing/2014/main" id="{21E1DB58-9C59-4D91-4F38-A90BD444B9E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14" name="Flussdiagramm: Verbinder 13">
            <a:extLst>
              <a:ext uri="{FF2B5EF4-FFF2-40B4-BE49-F238E27FC236}">
                <a16:creationId xmlns:a16="http://schemas.microsoft.com/office/drawing/2014/main" id="{DE2FE060-B1A2-DC1B-68B3-9A056D9BF68C}"/>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C5D3F3"/>
                </a:solidFill>
                <a:effectLst/>
                <a:uLnTx/>
                <a:uFillTx/>
                <a:latin typeface="Arial" panose="020B0604020202020204" pitchFamily="34" charset="0"/>
                <a:ea typeface="+mn-ea"/>
                <a:cs typeface="Arial" panose="020B0604020202020204" pitchFamily="34" charset="0"/>
              </a:rPr>
              <a:t>6</a:t>
            </a:r>
          </a:p>
        </p:txBody>
      </p:sp>
      <p:sp>
        <p:nvSpPr>
          <p:cNvPr id="16" name="Inhaltsplatzhalter 2">
            <a:extLst>
              <a:ext uri="{FF2B5EF4-FFF2-40B4-BE49-F238E27FC236}">
                <a16:creationId xmlns:a16="http://schemas.microsoft.com/office/drawing/2014/main" id="{CE511D60-6523-6619-3BB1-FCC51E2BC9CA}"/>
              </a:ext>
            </a:extLst>
          </p:cNvPr>
          <p:cNvSpPr>
            <a:spLocks noGrp="1"/>
          </p:cNvSpPr>
          <p:nvPr>
            <p:ph idx="1"/>
          </p:nvPr>
        </p:nvSpPr>
        <p:spPr>
          <a:xfrm>
            <a:off x="2152650" y="4753460"/>
            <a:ext cx="7886700" cy="532434"/>
          </a:xfrm>
        </p:spPr>
        <p:txBody>
          <a:bodyPr>
            <a:normAutofit fontScale="25000" lnSpcReduction="20000"/>
          </a:bodyPr>
          <a:lstStyle/>
          <a:p>
            <a:pPr marL="0" indent="0">
              <a:buNone/>
            </a:pPr>
            <a:r>
              <a:rPr lang="de-DE" sz="4000" dirty="0">
                <a:solidFill>
                  <a:schemeClr val="bg1">
                    <a:lumMod val="10000"/>
                  </a:schemeClr>
                </a:solidFill>
              </a:rPr>
              <a:t>KMK. (2012). </a:t>
            </a:r>
            <a:r>
              <a:rPr lang="de-DE" sz="4000" i="1" dirty="0">
                <a:solidFill>
                  <a:schemeClr val="bg1">
                    <a:lumMod val="10000"/>
                  </a:schemeClr>
                </a:solidFill>
              </a:rPr>
              <a:t>Bildungsstandards im Fach Mathematik für die allgemeine Hochschulreife</a:t>
            </a:r>
            <a:r>
              <a:rPr lang="de-DE" sz="4000" dirty="0">
                <a:solidFill>
                  <a:schemeClr val="bg1">
                    <a:lumMod val="10000"/>
                  </a:schemeClr>
                </a:solidFill>
              </a:rPr>
              <a:t>. Kultusministerkonferenz. </a:t>
            </a:r>
            <a:r>
              <a:rPr lang="de-DE" sz="4000" dirty="0">
                <a:solidFill>
                  <a:srgbClr val="000000"/>
                </a:solidFill>
                <a:hlinkClick r:id="rId6">
                  <a:extLst>
                    <a:ext uri="{A12FA001-AC4F-418D-AE19-62706E023703}">
                      <ahyp:hlinkClr xmlns:ahyp="http://schemas.microsoft.com/office/drawing/2018/hyperlinkcolor" val="tx"/>
                    </a:ext>
                  </a:extLst>
                </a:hlinkClick>
              </a:rPr>
              <a:t>http://www.kmk.org/fileadmin/Dateien/veroeffentlichungen_beschluesse/2012/2012_10_18-Bildungsstandards-Mathe-Abi.</a:t>
            </a:r>
            <a:r>
              <a:rPr lang="de-DE" sz="4000" dirty="0">
                <a:solidFill>
                  <a:schemeClr val="bg1">
                    <a:lumMod val="10000"/>
                  </a:schemeClr>
                </a:solidFill>
                <a:hlinkClick r:id="rId6">
                  <a:extLst>
                    <a:ext uri="{A12FA001-AC4F-418D-AE19-62706E023703}">
                      <ahyp:hlinkClr xmlns:ahyp="http://schemas.microsoft.com/office/drawing/2018/hyperlinkcolor" val="tx"/>
                    </a:ext>
                  </a:extLst>
                </a:hlinkClick>
              </a:rPr>
              <a:t>pdf</a:t>
            </a:r>
            <a:endParaRPr lang="de-DE" sz="4000" dirty="0">
              <a:solidFill>
                <a:schemeClr val="bg1">
                  <a:lumMod val="10000"/>
                </a:schemeClr>
              </a:solidFill>
            </a:endParaRPr>
          </a:p>
          <a:p>
            <a:pPr marL="0" indent="0">
              <a:buNone/>
            </a:pPr>
            <a:r>
              <a:rPr lang="en-US" sz="3200" kern="100" dirty="0">
                <a:solidFill>
                  <a:schemeClr val="bg1">
                    <a:lumMod val="10000"/>
                  </a:schemeClr>
                </a:solidFill>
                <a:effectLst/>
                <a:latin typeface="Calibri" panose="020F0502020204030204" pitchFamily="34" charset="0"/>
                <a:ea typeface="Calibri" panose="020F0502020204030204" pitchFamily="34" charset="0"/>
                <a:cs typeface="Calibri" panose="020F0502020204030204" pitchFamily="34" charset="0"/>
              </a:rPr>
              <a:t>translated by Project Partner 2, University of Paderborn</a:t>
            </a:r>
            <a:endParaRPr lang="de-DE" sz="3200" kern="100" dirty="0">
              <a:solidFill>
                <a:schemeClr val="bg1">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p>
            <a:endParaRPr lang="de-DE" dirty="0"/>
          </a:p>
        </p:txBody>
      </p:sp>
      <p:pic>
        <p:nvPicPr>
          <p:cNvPr id="17" name="Grafik 16">
            <a:extLst>
              <a:ext uri="{FF2B5EF4-FFF2-40B4-BE49-F238E27FC236}">
                <a16:creationId xmlns:a16="http://schemas.microsoft.com/office/drawing/2014/main" id="{76D4FC8C-2EAE-B471-95CF-0BAE2A8E101A}"/>
              </a:ext>
            </a:extLst>
          </p:cNvPr>
          <p:cNvPicPr>
            <a:picLocks noChangeAspect="1"/>
          </p:cNvPicPr>
          <p:nvPr/>
        </p:nvPicPr>
        <p:blipFill>
          <a:blip r:embed="rId7"/>
          <a:stretch>
            <a:fillRect/>
          </a:stretch>
        </p:blipFill>
        <p:spPr>
          <a:xfrm>
            <a:off x="2047800" y="1351330"/>
            <a:ext cx="7772400" cy="3293389"/>
          </a:xfrm>
          <a:prstGeom prst="rect">
            <a:avLst/>
          </a:prstGeom>
        </p:spPr>
      </p:pic>
      <p:sp>
        <p:nvSpPr>
          <p:cNvPr id="2" name="Textfeld 1"/>
          <p:cNvSpPr txBox="1"/>
          <p:nvPr/>
        </p:nvSpPr>
        <p:spPr>
          <a:xfrm>
            <a:off x="4426857" y="3991428"/>
            <a:ext cx="482824" cy="276999"/>
          </a:xfrm>
          <a:prstGeom prst="rect">
            <a:avLst/>
          </a:prstGeom>
          <a:noFill/>
        </p:spPr>
        <p:txBody>
          <a:bodyPr wrap="none" rtlCol="0">
            <a:spAutoFit/>
          </a:bodyPr>
          <a:lstStyle/>
          <a:p>
            <a:r>
              <a:rPr lang="de-DE" sz="1200" dirty="0">
                <a:solidFill>
                  <a:schemeClr val="bg1">
                    <a:lumMod val="10000"/>
                  </a:schemeClr>
                </a:solidFill>
                <a:latin typeface="+mj-lt"/>
              </a:rPr>
              <a:t>(K6)</a:t>
            </a:r>
          </a:p>
        </p:txBody>
      </p:sp>
    </p:spTree>
    <p:extLst>
      <p:ext uri="{BB962C8B-B14F-4D97-AF65-F5344CB8AC3E}">
        <p14:creationId xmlns:p14="http://schemas.microsoft.com/office/powerpoint/2010/main" val="16824855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686CE5B3-7604-4067-EB65-0ABD673BA71C}"/>
              </a:ext>
            </a:extLst>
          </p:cNvPr>
          <p:cNvSpPr txBox="1"/>
          <p:nvPr/>
        </p:nvSpPr>
        <p:spPr>
          <a:xfrm>
            <a:off x="9101477" y="-25291"/>
            <a:ext cx="3136604"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err="1">
                <a:ln>
                  <a:noFill/>
                </a:ln>
                <a:solidFill>
                  <a:prstClr val="white"/>
                </a:solidFill>
                <a:effectLst/>
                <a:uLnTx/>
                <a:uFillTx/>
                <a:latin typeface="Times New Roman"/>
                <a:ea typeface="+mn-ea"/>
                <a:cs typeface="+mn-cs"/>
              </a:rPr>
              <a:t>CiviMatics</a:t>
            </a:r>
            <a:r>
              <a:rPr kumimoji="0" lang="de-DE" sz="1200" b="0" i="0" u="none" strike="noStrike" kern="1200" cap="none" spc="0" normalizeH="0" baseline="0" noProof="0" dirty="0">
                <a:ln>
                  <a:noFill/>
                </a:ln>
                <a:solidFill>
                  <a:prstClr val="white"/>
                </a:solidFill>
                <a:effectLst/>
                <a:uLnTx/>
                <a:uFillTx/>
                <a:latin typeface="Times New Roman"/>
                <a:ea typeface="+mn-ea"/>
                <a:cs typeface="+mn-cs"/>
              </a:rPr>
              <a:t> 2023</a:t>
            </a:r>
          </a:p>
        </p:txBody>
      </p:sp>
      <p:sp>
        <p:nvSpPr>
          <p:cNvPr id="8" name="Titel 1">
            <a:extLst>
              <a:ext uri="{FF2B5EF4-FFF2-40B4-BE49-F238E27FC236}">
                <a16:creationId xmlns:a16="http://schemas.microsoft.com/office/drawing/2014/main" id="{12A25F30-4A5F-84E6-EE42-B0E1A3F986C7}"/>
              </a:ext>
            </a:extLst>
          </p:cNvPr>
          <p:cNvSpPr txBox="1">
            <a:spLocks/>
          </p:cNvSpPr>
          <p:nvPr/>
        </p:nvSpPr>
        <p:spPr>
          <a:xfrm>
            <a:off x="0" y="265140"/>
            <a:ext cx="12192000" cy="648000"/>
          </a:xfrm>
          <a:prstGeom prst="rect">
            <a:avLst/>
          </a:prstGeom>
          <a:solidFill>
            <a:schemeClr val="bg2"/>
          </a:solidFill>
        </p:spPr>
        <p:txBody>
          <a:bodyPr vert="horz" lIns="91440" tIns="45720" rIns="91440" bIns="45720" rtlCol="0" anchor="ctr">
            <a:normAutofit fontScale="6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lang="de-DE" sz="3300" b="1" dirty="0">
                <a:solidFill>
                  <a:srgbClr val="234BA5"/>
                </a:solidFill>
                <a:latin typeface="Arial"/>
                <a:cs typeface="Times New Roman" panose="02020603050405020304" pitchFamily="18" charset="0"/>
              </a:rPr>
              <a:t>Modeling in </a:t>
            </a:r>
            <a:r>
              <a:rPr lang="de-DE" sz="3300" b="1" dirty="0" err="1">
                <a:solidFill>
                  <a:srgbClr val="234BA5"/>
                </a:solidFill>
                <a:latin typeface="Arial"/>
                <a:cs typeface="Times New Roman" panose="02020603050405020304" pitchFamily="18" charset="0"/>
              </a:rPr>
              <a:t>the</a:t>
            </a:r>
            <a:r>
              <a:rPr lang="de-DE" sz="3300" b="1" dirty="0">
                <a:solidFill>
                  <a:srgbClr val="234BA5"/>
                </a:solidFill>
                <a:latin typeface="Arial"/>
                <a:cs typeface="Times New Roman" panose="02020603050405020304" pitchFamily="18" charset="0"/>
              </a:rPr>
              <a:t> </a:t>
            </a:r>
            <a:r>
              <a:rPr lang="de-DE" sz="3300" b="1" dirty="0" err="1">
                <a:solidFill>
                  <a:srgbClr val="234BA5"/>
                </a:solidFill>
                <a:latin typeface="Arial"/>
                <a:cs typeface="Times New Roman" panose="02020603050405020304" pitchFamily="18" charset="0"/>
              </a:rPr>
              <a:t>educational</a:t>
            </a:r>
            <a:r>
              <a:rPr lang="de-DE" sz="3300" b="1" dirty="0">
                <a:solidFill>
                  <a:srgbClr val="234BA5"/>
                </a:solidFill>
                <a:latin typeface="Arial"/>
                <a:cs typeface="Times New Roman" panose="02020603050405020304" pitchFamily="18" charset="0"/>
              </a:rPr>
              <a:t> </a:t>
            </a:r>
            <a:r>
              <a:rPr lang="de-DE" sz="3300" b="1" dirty="0" err="1">
                <a:solidFill>
                  <a:srgbClr val="234BA5"/>
                </a:solidFill>
                <a:latin typeface="Arial"/>
                <a:cs typeface="Times New Roman" panose="02020603050405020304" pitchFamily="18" charset="0"/>
              </a:rPr>
              <a:t>standards</a:t>
            </a:r>
            <a:r>
              <a:rPr lang="de-DE" sz="3300" b="1" dirty="0">
                <a:solidFill>
                  <a:srgbClr val="234BA5"/>
                </a:solidFill>
                <a:latin typeface="Arial"/>
                <a:cs typeface="Times New Roman" panose="02020603050405020304" pitchFamily="18" charset="0"/>
              </a:rPr>
              <a:t> </a:t>
            </a:r>
            <a:r>
              <a:rPr lang="de-DE" sz="3300" b="1" dirty="0" err="1">
                <a:solidFill>
                  <a:srgbClr val="234BA5"/>
                </a:solidFill>
                <a:latin typeface="Arial"/>
                <a:cs typeface="Times New Roman" panose="02020603050405020304" pitchFamily="18" charset="0"/>
              </a:rPr>
              <a:t>for</a:t>
            </a:r>
            <a:r>
              <a:rPr lang="de-DE" sz="3300" b="1" dirty="0">
                <a:solidFill>
                  <a:srgbClr val="234BA5"/>
                </a:solidFill>
                <a:latin typeface="Arial"/>
                <a:cs typeface="Times New Roman" panose="02020603050405020304" pitchFamily="18" charset="0"/>
              </a:rPr>
              <a:t> </a:t>
            </a:r>
            <a:r>
              <a:rPr lang="de-DE" sz="3300" b="1" dirty="0" err="1">
                <a:solidFill>
                  <a:srgbClr val="234BA5"/>
                </a:solidFill>
                <a:latin typeface="Arial"/>
                <a:cs typeface="Times New Roman" panose="02020603050405020304" pitchFamily="18" charset="0"/>
              </a:rPr>
              <a:t>the</a:t>
            </a:r>
            <a:r>
              <a:rPr lang="de-DE" sz="3300" b="1" dirty="0">
                <a:solidFill>
                  <a:srgbClr val="234BA5"/>
                </a:solidFill>
                <a:latin typeface="Arial"/>
                <a:cs typeface="Times New Roman" panose="02020603050405020304" pitchFamily="18" charset="0"/>
              </a:rPr>
              <a:t> intermediate </a:t>
            </a:r>
            <a:r>
              <a:rPr lang="de-DE" sz="3300" b="1" dirty="0" err="1">
                <a:solidFill>
                  <a:srgbClr val="234BA5"/>
                </a:solidFill>
                <a:latin typeface="Arial"/>
                <a:cs typeface="Times New Roman" panose="02020603050405020304" pitchFamily="18" charset="0"/>
              </a:rPr>
              <a:t>school</a:t>
            </a:r>
            <a:r>
              <a:rPr lang="de-DE" sz="3300" b="1" dirty="0">
                <a:solidFill>
                  <a:srgbClr val="234BA5"/>
                </a:solidFill>
                <a:latin typeface="Arial"/>
                <a:cs typeface="Times New Roman" panose="02020603050405020304" pitchFamily="18" charset="0"/>
              </a:rPr>
              <a:t> </a:t>
            </a:r>
            <a:r>
              <a:rPr lang="de-DE" sz="3300" b="1" dirty="0" err="1">
                <a:solidFill>
                  <a:srgbClr val="234BA5"/>
                </a:solidFill>
                <a:latin typeface="Arial"/>
                <a:cs typeface="Times New Roman" panose="02020603050405020304" pitchFamily="18" charset="0"/>
              </a:rPr>
              <a:t>leaving</a:t>
            </a:r>
            <a:r>
              <a:rPr lang="de-DE" sz="3300" b="1" dirty="0">
                <a:solidFill>
                  <a:srgbClr val="234BA5"/>
                </a:solidFill>
                <a:latin typeface="Arial"/>
                <a:cs typeface="Times New Roman" panose="02020603050405020304" pitchFamily="18" charset="0"/>
              </a:rPr>
              <a:t> 	</a:t>
            </a:r>
            <a:r>
              <a:rPr lang="de-DE" sz="3300" b="1" dirty="0" err="1">
                <a:solidFill>
                  <a:srgbClr val="234BA5"/>
                </a:solidFill>
                <a:latin typeface="Arial"/>
                <a:cs typeface="Times New Roman" panose="02020603050405020304" pitchFamily="18" charset="0"/>
              </a:rPr>
              <a:t>certificate</a:t>
            </a:r>
            <a:endParaRPr kumimoji="0" lang="de-DE" sz="2100" b="0" i="0" u="none" strike="noStrike" kern="1200" cap="none" spc="0" normalizeH="0" baseline="0" noProof="0" dirty="0">
              <a:ln>
                <a:noFill/>
              </a:ln>
              <a:solidFill>
                <a:srgbClr val="234BA5"/>
              </a:solidFill>
              <a:effectLst/>
              <a:uLnTx/>
              <a:uFillTx/>
              <a:latin typeface="Arial"/>
              <a:ea typeface="+mj-ea"/>
              <a:cs typeface="Arial" panose="020B0604020202020204" pitchFamily="34" charset="0"/>
            </a:endParaRPr>
          </a:p>
        </p:txBody>
      </p:sp>
      <p:pic>
        <p:nvPicPr>
          <p:cNvPr id="10" name="Grafik 9">
            <a:extLst>
              <a:ext uri="{FF2B5EF4-FFF2-40B4-BE49-F238E27FC236}">
                <a16:creationId xmlns:a16="http://schemas.microsoft.com/office/drawing/2014/main" id="{C16902BC-384F-47A5-76D3-6EF2CB834B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pic>
        <p:nvPicPr>
          <p:cNvPr id="12" name="Grafik 11">
            <a:extLst>
              <a:ext uri="{FF2B5EF4-FFF2-40B4-BE49-F238E27FC236}">
                <a16:creationId xmlns:a16="http://schemas.microsoft.com/office/drawing/2014/main" id="{837A2B22-7FCF-455E-9E00-3B2E125507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pic>
        <p:nvPicPr>
          <p:cNvPr id="13" name="Grafik 12">
            <a:extLst>
              <a:ext uri="{FF2B5EF4-FFF2-40B4-BE49-F238E27FC236}">
                <a16:creationId xmlns:a16="http://schemas.microsoft.com/office/drawing/2014/main" id="{21E1DB58-9C59-4D91-4F38-A90BD444B9E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14" name="Flussdiagramm: Verbinder 13">
            <a:extLst>
              <a:ext uri="{FF2B5EF4-FFF2-40B4-BE49-F238E27FC236}">
                <a16:creationId xmlns:a16="http://schemas.microsoft.com/office/drawing/2014/main" id="{DE2FE060-B1A2-DC1B-68B3-9A056D9BF68C}"/>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C5D3F3"/>
                </a:solidFill>
                <a:effectLst/>
                <a:uLnTx/>
                <a:uFillTx/>
                <a:latin typeface="Arial" panose="020B0604020202020204" pitchFamily="34" charset="0"/>
                <a:ea typeface="+mn-ea"/>
                <a:cs typeface="Arial" panose="020B0604020202020204" pitchFamily="34" charset="0"/>
              </a:rPr>
              <a:t>7</a:t>
            </a:r>
          </a:p>
        </p:txBody>
      </p:sp>
      <p:sp>
        <p:nvSpPr>
          <p:cNvPr id="11" name="Inhaltsplatzhalter 2">
            <a:extLst>
              <a:ext uri="{FF2B5EF4-FFF2-40B4-BE49-F238E27FC236}">
                <a16:creationId xmlns:a16="http://schemas.microsoft.com/office/drawing/2014/main" id="{0BC00F79-F448-E198-3F93-EC25C08501B0}"/>
              </a:ext>
            </a:extLst>
          </p:cNvPr>
          <p:cNvSpPr>
            <a:spLocks noGrp="1"/>
          </p:cNvSpPr>
          <p:nvPr>
            <p:ph idx="1"/>
          </p:nvPr>
        </p:nvSpPr>
        <p:spPr>
          <a:xfrm>
            <a:off x="2640017" y="4352294"/>
            <a:ext cx="7886700" cy="880272"/>
          </a:xfrm>
        </p:spPr>
        <p:txBody>
          <a:bodyPr>
            <a:noAutofit/>
          </a:bodyPr>
          <a:lstStyle/>
          <a:p>
            <a:pPr marL="0" indent="0">
              <a:buNone/>
            </a:pPr>
            <a:r>
              <a:rPr lang="de-DE" sz="1000" dirty="0">
                <a:solidFill>
                  <a:schemeClr val="bg1">
                    <a:lumMod val="10000"/>
                  </a:schemeClr>
                </a:solidFill>
              </a:rPr>
              <a:t>KMK. (2004). </a:t>
            </a:r>
            <a:r>
              <a:rPr lang="de-DE" sz="1000" i="1" dirty="0">
                <a:solidFill>
                  <a:schemeClr val="bg1">
                    <a:lumMod val="10000"/>
                  </a:schemeClr>
                </a:solidFill>
              </a:rPr>
              <a:t>Bildungsstandards im Fach Mathematik für den Mittleren Schulabschluss: Beschluss von 4.12.2003. Beschlüsse der Kultusministerkonferenz. Wolters Kluwer GmbH. </a:t>
            </a:r>
          </a:p>
          <a:p>
            <a:pPr marL="0" indent="0">
              <a:buNone/>
            </a:pPr>
            <a:r>
              <a:rPr lang="en-US" sz="1000" kern="100" dirty="0">
                <a:solidFill>
                  <a:schemeClr val="bg1">
                    <a:lumMod val="10000"/>
                  </a:schemeClr>
                </a:solidFill>
                <a:effectLst/>
                <a:latin typeface="Calibri" panose="020F0502020204030204" pitchFamily="34" charset="0"/>
                <a:ea typeface="Calibri" panose="020F0502020204030204" pitchFamily="34" charset="0"/>
                <a:cs typeface="Calibri" panose="020F0502020204030204" pitchFamily="34" charset="0"/>
              </a:rPr>
              <a:t>translated by Project Partner 2, University of Paderborn</a:t>
            </a:r>
            <a:endParaRPr lang="de-DE" sz="1000" kern="100" dirty="0">
              <a:solidFill>
                <a:schemeClr val="bg1">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 name="Textfeld 14">
            <a:extLst>
              <a:ext uri="{FF2B5EF4-FFF2-40B4-BE49-F238E27FC236}">
                <a16:creationId xmlns:a16="http://schemas.microsoft.com/office/drawing/2014/main" id="{8DB080DD-4C4B-4499-BBFC-A801493BCCF2}"/>
              </a:ext>
            </a:extLst>
          </p:cNvPr>
          <p:cNvSpPr txBox="1"/>
          <p:nvPr/>
        </p:nvSpPr>
        <p:spPr>
          <a:xfrm>
            <a:off x="2393425" y="1703651"/>
            <a:ext cx="7467600" cy="2301977"/>
          </a:xfrm>
          <a:prstGeom prst="rect">
            <a:avLst/>
          </a:prstGeom>
          <a:noFill/>
        </p:spPr>
        <p:txBody>
          <a:bodyPr wrap="square">
            <a:spAutoFit/>
          </a:bodyPr>
          <a:lstStyle/>
          <a:p>
            <a:pPr>
              <a:lnSpc>
                <a:spcPct val="115000"/>
              </a:lnSpc>
            </a:pPr>
            <a:r>
              <a:rPr lang="en-US" sz="1800" b="1"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(K3) Model mathematically</a:t>
            </a:r>
            <a:endParaRPr lang="de-DE" sz="20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pPr>
            <a:r>
              <a:rPr lang="en-US" sz="1800" b="1"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de-DE" sz="20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pPr>
            <a:r>
              <a:rPr lang="en-US"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This includes:</a:t>
            </a:r>
            <a:endParaRPr lang="de-DE"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Times New Roman" panose="02020603050405020304" pitchFamily="18" charset="0"/>
              <a:buChar char="-"/>
            </a:pPr>
            <a:r>
              <a:rPr lang="de-DE"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Translating</a:t>
            </a:r>
            <a:r>
              <a:rPr lang="de-DE"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de-DE"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a:t>
            </a:r>
            <a:r>
              <a:rPr lang="de-DE"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de-DE"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situation</a:t>
            </a:r>
            <a:r>
              <a:rPr lang="de-DE"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de-DE"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to</a:t>
            </a:r>
            <a:r>
              <a:rPr lang="de-DE"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de-DE"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be</a:t>
            </a:r>
            <a:r>
              <a:rPr lang="de-DE"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de-DE"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modelled</a:t>
            </a:r>
            <a:r>
              <a:rPr lang="de-DE"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de-DE"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into</a:t>
            </a:r>
            <a:r>
              <a:rPr lang="de-DE"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de-DE"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mathematical</a:t>
            </a:r>
            <a:r>
              <a:rPr lang="de-DE"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de-DE"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terms</a:t>
            </a:r>
            <a:r>
              <a:rPr lang="de-DE"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de-DE"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structures</a:t>
            </a:r>
            <a:r>
              <a:rPr lang="de-DE"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and </a:t>
            </a:r>
            <a:r>
              <a:rPr lang="de-DE"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relations</a:t>
            </a:r>
            <a:r>
              <a:rPr lang="de-DE"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de-DE"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Times New Roman" panose="02020603050405020304" pitchFamily="18" charset="0"/>
              <a:buChar char="-"/>
            </a:pPr>
            <a:r>
              <a:rPr lang="de-DE"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working</a:t>
            </a:r>
            <a:r>
              <a:rPr lang="de-DE"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in the relevant </a:t>
            </a:r>
            <a:r>
              <a:rPr lang="de-DE"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mathematical</a:t>
            </a:r>
            <a:r>
              <a:rPr lang="de-DE"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de-DE"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model</a:t>
            </a:r>
            <a:r>
              <a:rPr lang="de-DE"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de-DE"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Times New Roman" panose="02020603050405020304" pitchFamily="18" charset="0"/>
              <a:buChar char="-"/>
            </a:pPr>
            <a:r>
              <a:rPr lang="de-DE"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interpreting</a:t>
            </a:r>
            <a:r>
              <a:rPr lang="de-DE"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and </a:t>
            </a:r>
            <a:r>
              <a:rPr lang="de-DE"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checking</a:t>
            </a:r>
            <a:r>
              <a:rPr lang="de-DE"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de-DE"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results</a:t>
            </a:r>
            <a:r>
              <a:rPr lang="de-DE"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in the relevant </a:t>
            </a:r>
            <a:r>
              <a:rPr lang="de-DE"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situation</a:t>
            </a:r>
            <a:endParaRPr lang="de-DE" sz="20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863959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686CE5B3-7604-4067-EB65-0ABD673BA71C}"/>
              </a:ext>
            </a:extLst>
          </p:cNvPr>
          <p:cNvSpPr txBox="1"/>
          <p:nvPr/>
        </p:nvSpPr>
        <p:spPr>
          <a:xfrm>
            <a:off x="9101477" y="-25291"/>
            <a:ext cx="3136604"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err="1">
                <a:ln>
                  <a:noFill/>
                </a:ln>
                <a:solidFill>
                  <a:prstClr val="white"/>
                </a:solidFill>
                <a:effectLst/>
                <a:uLnTx/>
                <a:uFillTx/>
                <a:latin typeface="Times New Roman"/>
                <a:ea typeface="+mn-ea"/>
                <a:cs typeface="+mn-cs"/>
              </a:rPr>
              <a:t>CiviMatics</a:t>
            </a:r>
            <a:r>
              <a:rPr kumimoji="0" lang="de-DE" sz="1200" b="0" i="0" u="none" strike="noStrike" kern="1200" cap="none" spc="0" normalizeH="0" baseline="0" noProof="0" dirty="0">
                <a:ln>
                  <a:noFill/>
                </a:ln>
                <a:solidFill>
                  <a:prstClr val="white"/>
                </a:solidFill>
                <a:effectLst/>
                <a:uLnTx/>
                <a:uFillTx/>
                <a:latin typeface="Times New Roman"/>
                <a:ea typeface="+mn-ea"/>
                <a:cs typeface="+mn-cs"/>
              </a:rPr>
              <a:t> 2023</a:t>
            </a:r>
          </a:p>
        </p:txBody>
      </p:sp>
      <p:sp>
        <p:nvSpPr>
          <p:cNvPr id="8" name="Titel 1">
            <a:extLst>
              <a:ext uri="{FF2B5EF4-FFF2-40B4-BE49-F238E27FC236}">
                <a16:creationId xmlns:a16="http://schemas.microsoft.com/office/drawing/2014/main" id="{12A25F30-4A5F-84E6-EE42-B0E1A3F986C7}"/>
              </a:ext>
            </a:extLst>
          </p:cNvPr>
          <p:cNvSpPr txBox="1">
            <a:spLocks/>
          </p:cNvSpPr>
          <p:nvPr/>
        </p:nvSpPr>
        <p:spPr>
          <a:xfrm>
            <a:off x="0" y="265140"/>
            <a:ext cx="12192000" cy="648000"/>
          </a:xfrm>
          <a:prstGeom prst="rect">
            <a:avLst/>
          </a:prstGeom>
          <a:solidFill>
            <a:schemeClr val="bg2"/>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lang="de-DE" sz="2900" b="1" dirty="0" err="1"/>
              <a:t>How</a:t>
            </a:r>
            <a:r>
              <a:rPr lang="de-DE" sz="2900" b="1" dirty="0"/>
              <a:t> </a:t>
            </a:r>
            <a:r>
              <a:rPr lang="de-DE" sz="2900" b="1" dirty="0" err="1"/>
              <a:t>often</a:t>
            </a:r>
            <a:r>
              <a:rPr lang="de-DE" sz="2900" b="1" dirty="0"/>
              <a:t> </a:t>
            </a:r>
            <a:r>
              <a:rPr lang="de-DE" sz="2900" b="1" dirty="0" err="1"/>
              <a:t>have</a:t>
            </a:r>
            <a:r>
              <a:rPr lang="de-DE" sz="2900" b="1" dirty="0"/>
              <a:t> </a:t>
            </a:r>
            <a:r>
              <a:rPr lang="de-DE" sz="2900" b="1" dirty="0" err="1"/>
              <a:t>you</a:t>
            </a:r>
            <a:r>
              <a:rPr lang="de-DE" sz="2900" b="1" dirty="0"/>
              <a:t> </a:t>
            </a:r>
            <a:r>
              <a:rPr lang="de-DE" sz="2900" b="1" dirty="0" err="1"/>
              <a:t>modelled</a:t>
            </a:r>
            <a:r>
              <a:rPr lang="de-DE" sz="2900" b="1" dirty="0"/>
              <a:t> in </a:t>
            </a:r>
            <a:r>
              <a:rPr lang="de-DE" sz="2900" b="1" dirty="0" err="1"/>
              <a:t>your</a:t>
            </a:r>
            <a:r>
              <a:rPr lang="de-DE" sz="2900" b="1" dirty="0"/>
              <a:t> </a:t>
            </a:r>
            <a:r>
              <a:rPr lang="de-DE" sz="2900" b="1" dirty="0" err="1"/>
              <a:t>mathematics</a:t>
            </a:r>
            <a:r>
              <a:rPr lang="de-DE" sz="2900" b="1" dirty="0"/>
              <a:t> </a:t>
            </a:r>
            <a:r>
              <a:rPr lang="de-DE" sz="2900" b="1" dirty="0" err="1"/>
              <a:t>lessons</a:t>
            </a:r>
            <a:r>
              <a:rPr lang="de-DE" sz="2900" b="1" dirty="0"/>
              <a:t>?</a:t>
            </a:r>
            <a:endParaRPr kumimoji="0" lang="de-DE" sz="2100" b="1" i="0" u="none" strike="noStrike" kern="1200" cap="none" spc="0" normalizeH="0" baseline="0" noProof="0" dirty="0">
              <a:ln>
                <a:noFill/>
              </a:ln>
              <a:solidFill>
                <a:srgbClr val="234BA5"/>
              </a:solidFill>
              <a:effectLst/>
              <a:uLnTx/>
              <a:uFillTx/>
              <a:latin typeface="Arial"/>
              <a:ea typeface="+mj-ea"/>
              <a:cs typeface="Arial" panose="020B0604020202020204" pitchFamily="34" charset="0"/>
            </a:endParaRPr>
          </a:p>
        </p:txBody>
      </p:sp>
      <p:pic>
        <p:nvPicPr>
          <p:cNvPr id="10" name="Grafik 9">
            <a:extLst>
              <a:ext uri="{FF2B5EF4-FFF2-40B4-BE49-F238E27FC236}">
                <a16:creationId xmlns:a16="http://schemas.microsoft.com/office/drawing/2014/main" id="{C16902BC-384F-47A5-76D3-6EF2CB834B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pic>
        <p:nvPicPr>
          <p:cNvPr id="12" name="Grafik 11">
            <a:extLst>
              <a:ext uri="{FF2B5EF4-FFF2-40B4-BE49-F238E27FC236}">
                <a16:creationId xmlns:a16="http://schemas.microsoft.com/office/drawing/2014/main" id="{837A2B22-7FCF-455E-9E00-3B2E125507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pic>
        <p:nvPicPr>
          <p:cNvPr id="13" name="Grafik 12">
            <a:extLst>
              <a:ext uri="{FF2B5EF4-FFF2-40B4-BE49-F238E27FC236}">
                <a16:creationId xmlns:a16="http://schemas.microsoft.com/office/drawing/2014/main" id="{21E1DB58-9C59-4D91-4F38-A90BD444B9E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14" name="Flussdiagramm: Verbinder 13">
            <a:extLst>
              <a:ext uri="{FF2B5EF4-FFF2-40B4-BE49-F238E27FC236}">
                <a16:creationId xmlns:a16="http://schemas.microsoft.com/office/drawing/2014/main" id="{DE2FE060-B1A2-DC1B-68B3-9A056D9BF68C}"/>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C5D3F3"/>
                </a:solidFill>
                <a:effectLst/>
                <a:uLnTx/>
                <a:uFillTx/>
                <a:latin typeface="Arial" panose="020B0604020202020204" pitchFamily="34" charset="0"/>
                <a:ea typeface="+mn-ea"/>
                <a:cs typeface="Arial" panose="020B0604020202020204" pitchFamily="34" charset="0"/>
              </a:rPr>
              <a:t>8</a:t>
            </a:r>
          </a:p>
        </p:txBody>
      </p:sp>
      <p:sp>
        <p:nvSpPr>
          <p:cNvPr id="2" name="Inhaltsplatzhalter 2">
            <a:extLst>
              <a:ext uri="{FF2B5EF4-FFF2-40B4-BE49-F238E27FC236}">
                <a16:creationId xmlns:a16="http://schemas.microsoft.com/office/drawing/2014/main" id="{EB1ADF63-22A0-837D-81CE-2A52FD2FD6A9}"/>
              </a:ext>
            </a:extLst>
          </p:cNvPr>
          <p:cNvSpPr>
            <a:spLocks noGrp="1"/>
          </p:cNvSpPr>
          <p:nvPr>
            <p:ph idx="1"/>
          </p:nvPr>
        </p:nvSpPr>
        <p:spPr>
          <a:xfrm>
            <a:off x="993717" y="1361286"/>
            <a:ext cx="10829687" cy="4351338"/>
          </a:xfrm>
        </p:spPr>
        <p:txBody>
          <a:bodyPr>
            <a:normAutofit/>
          </a:bodyPr>
          <a:lstStyle/>
          <a:p>
            <a:pPr marL="0" indent="0">
              <a:buNone/>
            </a:pPr>
            <a:r>
              <a:rPr lang="de-DE" sz="2000" dirty="0">
                <a:solidFill>
                  <a:schemeClr val="bg1">
                    <a:lumMod val="10000"/>
                  </a:schemeClr>
                </a:solidFill>
              </a:rPr>
              <a:t>Go </a:t>
            </a:r>
            <a:r>
              <a:rPr lang="de-DE" sz="2000" dirty="0" err="1">
                <a:solidFill>
                  <a:schemeClr val="bg1">
                    <a:lumMod val="10000"/>
                  </a:schemeClr>
                </a:solidFill>
              </a:rPr>
              <a:t>to</a:t>
            </a:r>
            <a:r>
              <a:rPr lang="de-DE" sz="2000" dirty="0">
                <a:solidFill>
                  <a:schemeClr val="bg1">
                    <a:lumMod val="10000"/>
                  </a:schemeClr>
                </a:solidFill>
              </a:rPr>
              <a:t> </a:t>
            </a:r>
            <a:r>
              <a:rPr lang="de-DE" sz="2000" dirty="0" err="1">
                <a:solidFill>
                  <a:schemeClr val="bg1">
                    <a:lumMod val="10000"/>
                  </a:schemeClr>
                </a:solidFill>
              </a:rPr>
              <a:t>menti.com</a:t>
            </a:r>
            <a:endParaRPr lang="de-DE" sz="2000" dirty="0">
              <a:solidFill>
                <a:schemeClr val="bg1">
                  <a:lumMod val="10000"/>
                </a:schemeClr>
              </a:solidFill>
            </a:endParaRPr>
          </a:p>
          <a:p>
            <a:pPr marL="0" indent="0">
              <a:buNone/>
            </a:pPr>
            <a:r>
              <a:rPr lang="de-DE" sz="2000" dirty="0">
                <a:solidFill>
                  <a:schemeClr val="bg1">
                    <a:lumMod val="10000"/>
                  </a:schemeClr>
                </a:solidFill>
              </a:rPr>
              <a:t>Enter </a:t>
            </a:r>
            <a:r>
              <a:rPr lang="de-DE" sz="2000" dirty="0" err="1">
                <a:solidFill>
                  <a:schemeClr val="bg1">
                    <a:lumMod val="10000"/>
                  </a:schemeClr>
                </a:solidFill>
              </a:rPr>
              <a:t>the</a:t>
            </a:r>
            <a:r>
              <a:rPr lang="de-DE" sz="2000" dirty="0">
                <a:solidFill>
                  <a:schemeClr val="bg1">
                    <a:lumMod val="10000"/>
                  </a:schemeClr>
                </a:solidFill>
              </a:rPr>
              <a:t> </a:t>
            </a:r>
            <a:r>
              <a:rPr lang="de-DE" sz="2000" dirty="0" err="1">
                <a:solidFill>
                  <a:schemeClr val="bg1">
                    <a:lumMod val="10000"/>
                  </a:schemeClr>
                </a:solidFill>
              </a:rPr>
              <a:t>following</a:t>
            </a:r>
            <a:r>
              <a:rPr lang="de-DE" sz="2000" dirty="0">
                <a:solidFill>
                  <a:schemeClr val="bg1">
                    <a:lumMod val="10000"/>
                  </a:schemeClr>
                </a:solidFill>
              </a:rPr>
              <a:t> code: 57 98 43 4</a:t>
            </a:r>
          </a:p>
          <a:p>
            <a:pPr marL="0" indent="0">
              <a:buNone/>
            </a:pPr>
            <a:r>
              <a:rPr lang="de-DE" sz="2000" dirty="0" err="1">
                <a:solidFill>
                  <a:schemeClr val="bg1">
                    <a:lumMod val="10000"/>
                  </a:schemeClr>
                </a:solidFill>
              </a:rPr>
              <a:t>Answer</a:t>
            </a:r>
            <a:r>
              <a:rPr lang="de-DE" sz="2000" dirty="0">
                <a:solidFill>
                  <a:schemeClr val="bg1">
                    <a:lumMod val="10000"/>
                  </a:schemeClr>
                </a:solidFill>
              </a:rPr>
              <a:t> in </a:t>
            </a:r>
            <a:r>
              <a:rPr lang="de-DE" sz="2000" dirty="0" err="1">
                <a:solidFill>
                  <a:schemeClr val="bg1">
                    <a:lumMod val="10000"/>
                  </a:schemeClr>
                </a:solidFill>
              </a:rPr>
              <a:t>one</a:t>
            </a:r>
            <a:r>
              <a:rPr lang="de-DE" sz="2000" dirty="0">
                <a:solidFill>
                  <a:schemeClr val="bg1">
                    <a:lumMod val="10000"/>
                  </a:schemeClr>
                </a:solidFill>
              </a:rPr>
              <a:t> </a:t>
            </a:r>
            <a:r>
              <a:rPr lang="de-DE" sz="2000" dirty="0" err="1">
                <a:solidFill>
                  <a:schemeClr val="bg1">
                    <a:lumMod val="10000"/>
                  </a:schemeClr>
                </a:solidFill>
              </a:rPr>
              <a:t>or</a:t>
            </a:r>
            <a:r>
              <a:rPr lang="de-DE" sz="2000" dirty="0">
                <a:solidFill>
                  <a:schemeClr val="bg1">
                    <a:lumMod val="10000"/>
                  </a:schemeClr>
                </a:solidFill>
              </a:rPr>
              <a:t> </a:t>
            </a:r>
            <a:r>
              <a:rPr lang="de-DE" sz="2000" dirty="0" err="1">
                <a:solidFill>
                  <a:schemeClr val="bg1">
                    <a:lumMod val="10000"/>
                  </a:schemeClr>
                </a:solidFill>
              </a:rPr>
              <a:t>two</a:t>
            </a:r>
            <a:r>
              <a:rPr lang="de-DE" sz="2000" dirty="0">
                <a:solidFill>
                  <a:schemeClr val="bg1">
                    <a:lumMod val="10000"/>
                  </a:schemeClr>
                </a:solidFill>
              </a:rPr>
              <a:t> </a:t>
            </a:r>
            <a:r>
              <a:rPr lang="de-DE" sz="2000" dirty="0" err="1">
                <a:solidFill>
                  <a:schemeClr val="bg1">
                    <a:lumMod val="10000"/>
                  </a:schemeClr>
                </a:solidFill>
              </a:rPr>
              <a:t>words</a:t>
            </a:r>
            <a:endParaRPr lang="de-DE" sz="2000" dirty="0">
              <a:solidFill>
                <a:schemeClr val="bg1">
                  <a:lumMod val="10000"/>
                </a:schemeClr>
              </a:solidFill>
            </a:endParaRPr>
          </a:p>
          <a:p>
            <a:pPr marL="914400" lvl="2" indent="0">
              <a:lnSpc>
                <a:spcPct val="100000"/>
              </a:lnSpc>
              <a:buNone/>
            </a:pPr>
            <a:endParaRPr lang="en-US" sz="3600" u="sng" dirty="0">
              <a:solidFill>
                <a:schemeClr val="bg1">
                  <a:lumMod val="10000"/>
                </a:schemeClr>
              </a:solidFill>
              <a:latin typeface="Times New Roman" panose="02020603050405020304" pitchFamily="18" charset="0"/>
              <a:cs typeface="Times New Roman" panose="02020603050405020304" pitchFamily="18" charset="0"/>
            </a:endParaRPr>
          </a:p>
        </p:txBody>
      </p:sp>
      <p:sp>
        <p:nvSpPr>
          <p:cNvPr id="5" name="Abgerundetes Rechteck 4">
            <a:extLst>
              <a:ext uri="{FF2B5EF4-FFF2-40B4-BE49-F238E27FC236}">
                <a16:creationId xmlns:a16="http://schemas.microsoft.com/office/drawing/2014/main" id="{1B312D11-F402-6C82-D4B9-6F275FF6FDA8}"/>
              </a:ext>
            </a:extLst>
          </p:cNvPr>
          <p:cNvSpPr/>
          <p:nvPr/>
        </p:nvSpPr>
        <p:spPr>
          <a:xfrm>
            <a:off x="993717" y="2922029"/>
            <a:ext cx="3092349" cy="1379219"/>
          </a:xfrm>
          <a:prstGeom prst="roundRect">
            <a:avLst/>
          </a:prstGeom>
          <a:solidFill>
            <a:srgbClr val="234BA5"/>
          </a:solidFill>
          <a:ln>
            <a:solidFill>
              <a:srgbClr val="234B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b="1" dirty="0" err="1">
                <a:ln w="0"/>
                <a:solidFill>
                  <a:schemeClr val="bg1"/>
                </a:solidFill>
                <a:effectLst>
                  <a:outerShdw blurRad="38100" dist="19050" dir="2700000" algn="tl" rotWithShape="0">
                    <a:schemeClr val="dk1">
                      <a:alpha val="40000"/>
                    </a:schemeClr>
                  </a:outerShdw>
                </a:effectLst>
                <a:latin typeface="+mj-lt"/>
              </a:rPr>
              <a:t>www.menti.com</a:t>
            </a:r>
            <a:endParaRPr lang="de-DE" sz="2400" b="1" dirty="0">
              <a:ln w="0"/>
              <a:solidFill>
                <a:schemeClr val="bg1"/>
              </a:solidFill>
              <a:effectLst>
                <a:outerShdw blurRad="38100" dist="19050" dir="2700000" algn="tl" rotWithShape="0">
                  <a:schemeClr val="dk1">
                    <a:alpha val="40000"/>
                  </a:schemeClr>
                </a:outerShdw>
              </a:effectLst>
              <a:latin typeface="+mj-lt"/>
            </a:endParaRPr>
          </a:p>
          <a:p>
            <a:pPr algn="ctr"/>
            <a:endParaRPr lang="de-DE" sz="2400" b="1" dirty="0">
              <a:ln w="0"/>
              <a:solidFill>
                <a:schemeClr val="bg1"/>
              </a:solidFill>
              <a:effectLst>
                <a:outerShdw blurRad="38100" dist="19050" dir="2700000" algn="tl" rotWithShape="0">
                  <a:schemeClr val="dk1">
                    <a:alpha val="40000"/>
                  </a:schemeClr>
                </a:outerShdw>
              </a:effectLst>
              <a:latin typeface="+mj-lt"/>
            </a:endParaRPr>
          </a:p>
          <a:p>
            <a:pPr algn="ctr"/>
            <a:r>
              <a:rPr lang="de-DE" sz="2400" b="1" dirty="0">
                <a:ln w="0"/>
                <a:solidFill>
                  <a:schemeClr val="bg1"/>
                </a:solidFill>
                <a:effectLst>
                  <a:outerShdw blurRad="38100" dist="19050" dir="2700000" algn="tl" rotWithShape="0">
                    <a:schemeClr val="dk1">
                      <a:alpha val="40000"/>
                    </a:schemeClr>
                  </a:outerShdw>
                </a:effectLst>
                <a:latin typeface="+mj-lt"/>
              </a:rPr>
              <a:t>Code: 57 98 43 4</a:t>
            </a:r>
          </a:p>
        </p:txBody>
      </p:sp>
      <p:pic>
        <p:nvPicPr>
          <p:cNvPr id="4" name="Grafik 3">
            <a:extLst>
              <a:ext uri="{FF2B5EF4-FFF2-40B4-BE49-F238E27FC236}">
                <a16:creationId xmlns:a16="http://schemas.microsoft.com/office/drawing/2014/main" id="{396573A4-7FFD-E27D-FC14-FC871BA0899A}"/>
              </a:ext>
            </a:extLst>
          </p:cNvPr>
          <p:cNvPicPr>
            <a:picLocks noChangeAspect="1"/>
          </p:cNvPicPr>
          <p:nvPr/>
        </p:nvPicPr>
        <p:blipFill>
          <a:blip r:embed="rId6"/>
          <a:stretch>
            <a:fillRect/>
          </a:stretch>
        </p:blipFill>
        <p:spPr>
          <a:xfrm>
            <a:off x="7191157" y="1510653"/>
            <a:ext cx="4241416" cy="2561242"/>
          </a:xfrm>
          <a:prstGeom prst="rect">
            <a:avLst/>
          </a:prstGeom>
        </p:spPr>
      </p:pic>
    </p:spTree>
    <p:extLst>
      <p:ext uri="{BB962C8B-B14F-4D97-AF65-F5344CB8AC3E}">
        <p14:creationId xmlns:p14="http://schemas.microsoft.com/office/powerpoint/2010/main" val="2696641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686CE5B3-7604-4067-EB65-0ABD673BA71C}"/>
              </a:ext>
            </a:extLst>
          </p:cNvPr>
          <p:cNvSpPr txBox="1"/>
          <p:nvPr/>
        </p:nvSpPr>
        <p:spPr>
          <a:xfrm>
            <a:off x="9101477" y="-25291"/>
            <a:ext cx="3136604"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err="1">
                <a:ln>
                  <a:noFill/>
                </a:ln>
                <a:solidFill>
                  <a:prstClr val="white"/>
                </a:solidFill>
                <a:effectLst/>
                <a:uLnTx/>
                <a:uFillTx/>
                <a:latin typeface="Times New Roman"/>
                <a:ea typeface="+mn-ea"/>
                <a:cs typeface="+mn-cs"/>
              </a:rPr>
              <a:t>CiviMatics</a:t>
            </a:r>
            <a:r>
              <a:rPr kumimoji="0" lang="de-DE" sz="1200" b="0" i="0" u="none" strike="noStrike" kern="1200" cap="none" spc="0" normalizeH="0" baseline="0" noProof="0" dirty="0">
                <a:ln>
                  <a:noFill/>
                </a:ln>
                <a:solidFill>
                  <a:prstClr val="white"/>
                </a:solidFill>
                <a:effectLst/>
                <a:uLnTx/>
                <a:uFillTx/>
                <a:latin typeface="Times New Roman"/>
                <a:ea typeface="+mn-ea"/>
                <a:cs typeface="+mn-cs"/>
              </a:rPr>
              <a:t> 2023</a:t>
            </a:r>
          </a:p>
        </p:txBody>
      </p:sp>
      <p:sp>
        <p:nvSpPr>
          <p:cNvPr id="8" name="Titel 1">
            <a:extLst>
              <a:ext uri="{FF2B5EF4-FFF2-40B4-BE49-F238E27FC236}">
                <a16:creationId xmlns:a16="http://schemas.microsoft.com/office/drawing/2014/main" id="{12A25F30-4A5F-84E6-EE42-B0E1A3F986C7}"/>
              </a:ext>
            </a:extLst>
          </p:cNvPr>
          <p:cNvSpPr txBox="1">
            <a:spLocks/>
          </p:cNvSpPr>
          <p:nvPr/>
        </p:nvSpPr>
        <p:spPr>
          <a:xfrm>
            <a:off x="0" y="348739"/>
            <a:ext cx="12192000" cy="648000"/>
          </a:xfrm>
          <a:prstGeom prst="rect">
            <a:avLst/>
          </a:prstGeom>
          <a:solidFill>
            <a:schemeClr val="bg2"/>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de-DE" sz="3600" b="0" i="0" u="none" strike="noStrike" kern="1200" cap="none" spc="0" normalizeH="0" baseline="0" noProof="0" dirty="0">
                <a:ln>
                  <a:noFill/>
                </a:ln>
                <a:solidFill>
                  <a:srgbClr val="234BA5"/>
                </a:solidFill>
                <a:effectLst/>
                <a:uLnTx/>
                <a:uFillTx/>
                <a:latin typeface="Arial" panose="020B0604020202020204" pitchFamily="34" charset="0"/>
                <a:ea typeface="+mj-ea"/>
                <a:cs typeface="Arial" panose="020B0604020202020204" pitchFamily="34" charset="0"/>
              </a:rPr>
              <a:t>	</a:t>
            </a:r>
            <a:r>
              <a:rPr lang="de-DE" sz="2900" b="1" dirty="0" err="1"/>
              <a:t>Example</a:t>
            </a:r>
            <a:r>
              <a:rPr lang="de-DE" sz="2900" b="1" dirty="0"/>
              <a:t> problem: </a:t>
            </a:r>
            <a:r>
              <a:rPr lang="de-DE" sz="2900" b="1" dirty="0" err="1"/>
              <a:t>How</a:t>
            </a:r>
            <a:r>
              <a:rPr lang="de-DE" sz="2900" b="1" dirty="0"/>
              <a:t> do </a:t>
            </a:r>
            <a:r>
              <a:rPr lang="de-DE" sz="2900" b="1" dirty="0" err="1"/>
              <a:t>you</a:t>
            </a:r>
            <a:r>
              <a:rPr lang="de-DE" sz="2900" b="1" dirty="0"/>
              <a:t> </a:t>
            </a:r>
            <a:r>
              <a:rPr lang="de-DE" sz="2900" b="1" dirty="0" err="1"/>
              <a:t>steer</a:t>
            </a:r>
            <a:r>
              <a:rPr lang="de-DE" sz="2900" b="1" dirty="0"/>
              <a:t> a </a:t>
            </a:r>
            <a:r>
              <a:rPr lang="de-DE" sz="2900" b="1" dirty="0" err="1"/>
              <a:t>space</a:t>
            </a:r>
            <a:r>
              <a:rPr lang="de-DE" sz="2900" b="1" dirty="0"/>
              <a:t> shuttle </a:t>
            </a:r>
            <a:r>
              <a:rPr lang="de-DE" sz="2900" b="1" dirty="0" err="1"/>
              <a:t>to</a:t>
            </a:r>
            <a:r>
              <a:rPr lang="de-DE" sz="2900" b="1" dirty="0"/>
              <a:t> </a:t>
            </a:r>
            <a:r>
              <a:rPr lang="de-DE" sz="2900" b="1" dirty="0" err="1"/>
              <a:t>the</a:t>
            </a:r>
            <a:r>
              <a:rPr lang="de-DE" sz="2900" b="1" dirty="0"/>
              <a:t> ISS?</a:t>
            </a:r>
            <a:endParaRPr kumimoji="0" lang="de-DE" sz="2100" b="1" i="0" u="none" strike="noStrike" kern="1200" cap="none" spc="0" normalizeH="0" baseline="0" noProof="0" dirty="0">
              <a:ln>
                <a:noFill/>
              </a:ln>
              <a:solidFill>
                <a:srgbClr val="234BA5"/>
              </a:solidFill>
              <a:effectLst/>
              <a:uLnTx/>
              <a:uFillTx/>
              <a:latin typeface="Arial"/>
              <a:ea typeface="+mj-ea"/>
              <a:cs typeface="Arial" panose="020B0604020202020204" pitchFamily="34" charset="0"/>
            </a:endParaRPr>
          </a:p>
        </p:txBody>
      </p:sp>
      <p:pic>
        <p:nvPicPr>
          <p:cNvPr id="10" name="Grafik 9">
            <a:extLst>
              <a:ext uri="{FF2B5EF4-FFF2-40B4-BE49-F238E27FC236}">
                <a16:creationId xmlns:a16="http://schemas.microsoft.com/office/drawing/2014/main" id="{C16902BC-384F-47A5-76D3-6EF2CB834B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8" y="364009"/>
            <a:ext cx="712381" cy="487620"/>
          </a:xfrm>
          <a:prstGeom prst="rect">
            <a:avLst/>
          </a:prstGeom>
        </p:spPr>
      </p:pic>
      <p:pic>
        <p:nvPicPr>
          <p:cNvPr id="12" name="Grafik 11">
            <a:extLst>
              <a:ext uri="{FF2B5EF4-FFF2-40B4-BE49-F238E27FC236}">
                <a16:creationId xmlns:a16="http://schemas.microsoft.com/office/drawing/2014/main" id="{837A2B22-7FCF-455E-9E00-3B2E125507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26717" y="6310137"/>
            <a:ext cx="1575774" cy="540000"/>
          </a:xfrm>
          <a:prstGeom prst="rect">
            <a:avLst/>
          </a:prstGeom>
        </p:spPr>
      </p:pic>
      <p:pic>
        <p:nvPicPr>
          <p:cNvPr id="13" name="Grafik 12">
            <a:extLst>
              <a:ext uri="{FF2B5EF4-FFF2-40B4-BE49-F238E27FC236}">
                <a16:creationId xmlns:a16="http://schemas.microsoft.com/office/drawing/2014/main" id="{21E1DB58-9C59-4D91-4F38-A90BD444B9E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98" y="6353165"/>
            <a:ext cx="2051235" cy="430339"/>
          </a:xfrm>
          <a:prstGeom prst="rect">
            <a:avLst/>
          </a:prstGeom>
        </p:spPr>
      </p:pic>
      <p:sp>
        <p:nvSpPr>
          <p:cNvPr id="14" name="Flussdiagramm: Verbinder 13">
            <a:extLst>
              <a:ext uri="{FF2B5EF4-FFF2-40B4-BE49-F238E27FC236}">
                <a16:creationId xmlns:a16="http://schemas.microsoft.com/office/drawing/2014/main" id="{DE2FE060-B1A2-DC1B-68B3-9A056D9BF68C}"/>
              </a:ext>
            </a:extLst>
          </p:cNvPr>
          <p:cNvSpPr/>
          <p:nvPr/>
        </p:nvSpPr>
        <p:spPr>
          <a:xfrm>
            <a:off x="5934000" y="6459504"/>
            <a:ext cx="324000" cy="32400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C5D3F3"/>
                </a:solidFill>
                <a:effectLst/>
                <a:uLnTx/>
                <a:uFillTx/>
                <a:latin typeface="Arial" panose="020B0604020202020204" pitchFamily="34" charset="0"/>
                <a:ea typeface="+mn-ea"/>
                <a:cs typeface="Arial" panose="020B0604020202020204" pitchFamily="34" charset="0"/>
              </a:rPr>
              <a:t>9</a:t>
            </a:r>
          </a:p>
        </p:txBody>
      </p:sp>
      <p:sp>
        <p:nvSpPr>
          <p:cNvPr id="9" name="Textfeld 8">
            <a:extLst>
              <a:ext uri="{FF2B5EF4-FFF2-40B4-BE49-F238E27FC236}">
                <a16:creationId xmlns:a16="http://schemas.microsoft.com/office/drawing/2014/main" id="{101EB720-6263-E39A-35A1-B23A83F25871}"/>
              </a:ext>
            </a:extLst>
          </p:cNvPr>
          <p:cNvSpPr txBox="1"/>
          <p:nvPr/>
        </p:nvSpPr>
        <p:spPr>
          <a:xfrm>
            <a:off x="776179" y="1327826"/>
            <a:ext cx="6121730" cy="1631216"/>
          </a:xfrm>
          <a:prstGeom prst="rect">
            <a:avLst/>
          </a:prstGeom>
          <a:noFill/>
        </p:spPr>
        <p:txBody>
          <a:bodyPr wrap="square">
            <a:spAutoFit/>
          </a:bodyPr>
          <a:lstStyle/>
          <a:p>
            <a:r>
              <a:rPr lang="de-DE" sz="2000" b="1" dirty="0">
                <a:solidFill>
                  <a:schemeClr val="bg1">
                    <a:lumMod val="10000"/>
                  </a:schemeClr>
                </a:solidFill>
              </a:rPr>
              <a:t>Many </a:t>
            </a:r>
            <a:r>
              <a:rPr lang="de-DE" sz="2000" b="1" dirty="0" err="1">
                <a:solidFill>
                  <a:schemeClr val="bg1">
                    <a:lumMod val="10000"/>
                  </a:schemeClr>
                </a:solidFill>
              </a:rPr>
              <a:t>questions</a:t>
            </a:r>
            <a:r>
              <a:rPr lang="de-DE" sz="2000" b="1" dirty="0">
                <a:solidFill>
                  <a:schemeClr val="bg1">
                    <a:lumMod val="10000"/>
                  </a:schemeClr>
                </a:solidFill>
              </a:rPr>
              <a:t> </a:t>
            </a:r>
            <a:r>
              <a:rPr lang="de-DE" sz="2000" b="1" dirty="0" err="1">
                <a:solidFill>
                  <a:schemeClr val="bg1">
                    <a:lumMod val="10000"/>
                  </a:schemeClr>
                </a:solidFill>
              </a:rPr>
              <a:t>are</a:t>
            </a:r>
            <a:r>
              <a:rPr lang="de-DE" sz="2000" b="1" dirty="0">
                <a:solidFill>
                  <a:schemeClr val="bg1">
                    <a:lumMod val="10000"/>
                  </a:schemeClr>
                </a:solidFill>
              </a:rPr>
              <a:t> open:</a:t>
            </a:r>
          </a:p>
          <a:p>
            <a:pPr marL="342900" lvl="1" indent="-342900">
              <a:buFont typeface="Arial" panose="020B0604020202020204" pitchFamily="34" charset="0"/>
              <a:buChar char="•"/>
            </a:pPr>
            <a:r>
              <a:rPr lang="de-DE" sz="2000" dirty="0" err="1">
                <a:solidFill>
                  <a:schemeClr val="bg1">
                    <a:lumMod val="10000"/>
                  </a:schemeClr>
                </a:solidFill>
              </a:rPr>
              <a:t>How</a:t>
            </a:r>
            <a:r>
              <a:rPr lang="de-DE" sz="2000" dirty="0">
                <a:solidFill>
                  <a:schemeClr val="bg1">
                    <a:lumMod val="10000"/>
                  </a:schemeClr>
                </a:solidFill>
              </a:rPr>
              <a:t> </a:t>
            </a:r>
            <a:r>
              <a:rPr lang="de-DE" sz="2000" dirty="0" err="1">
                <a:solidFill>
                  <a:schemeClr val="bg1">
                    <a:lumMod val="10000"/>
                  </a:schemeClr>
                </a:solidFill>
              </a:rPr>
              <a:t>much</a:t>
            </a:r>
            <a:r>
              <a:rPr lang="de-DE" sz="2000" dirty="0">
                <a:solidFill>
                  <a:schemeClr val="bg1">
                    <a:lumMod val="10000"/>
                  </a:schemeClr>
                </a:solidFill>
              </a:rPr>
              <a:t> </a:t>
            </a:r>
            <a:r>
              <a:rPr lang="de-DE" sz="2000" dirty="0" err="1">
                <a:solidFill>
                  <a:schemeClr val="bg1">
                    <a:lumMod val="10000"/>
                  </a:schemeClr>
                </a:solidFill>
              </a:rPr>
              <a:t>fuel</a:t>
            </a:r>
            <a:r>
              <a:rPr lang="de-DE" sz="2000" dirty="0">
                <a:solidFill>
                  <a:schemeClr val="bg1">
                    <a:lumMod val="10000"/>
                  </a:schemeClr>
                </a:solidFill>
              </a:rPr>
              <a:t> </a:t>
            </a:r>
            <a:r>
              <a:rPr lang="de-DE" sz="2000" dirty="0" err="1">
                <a:solidFill>
                  <a:schemeClr val="bg1">
                    <a:lumMod val="10000"/>
                  </a:schemeClr>
                </a:solidFill>
              </a:rPr>
              <a:t>does</a:t>
            </a:r>
            <a:r>
              <a:rPr lang="de-DE" sz="2000" dirty="0">
                <a:solidFill>
                  <a:schemeClr val="bg1">
                    <a:lumMod val="10000"/>
                  </a:schemeClr>
                </a:solidFill>
              </a:rPr>
              <a:t> </a:t>
            </a:r>
            <a:r>
              <a:rPr lang="de-DE" sz="2000" dirty="0" err="1">
                <a:solidFill>
                  <a:schemeClr val="bg1">
                    <a:lumMod val="10000"/>
                  </a:schemeClr>
                </a:solidFill>
              </a:rPr>
              <a:t>the</a:t>
            </a:r>
            <a:r>
              <a:rPr lang="de-DE" sz="2000" dirty="0">
                <a:solidFill>
                  <a:schemeClr val="bg1">
                    <a:lumMod val="10000"/>
                  </a:schemeClr>
                </a:solidFill>
              </a:rPr>
              <a:t> rocket </a:t>
            </a:r>
            <a:r>
              <a:rPr lang="de-DE" sz="2000" dirty="0" err="1">
                <a:solidFill>
                  <a:schemeClr val="bg1">
                    <a:lumMod val="10000"/>
                  </a:schemeClr>
                </a:solidFill>
              </a:rPr>
              <a:t>need</a:t>
            </a:r>
            <a:r>
              <a:rPr lang="de-DE" sz="2000" dirty="0">
                <a:solidFill>
                  <a:schemeClr val="bg1">
                    <a:lumMod val="10000"/>
                  </a:schemeClr>
                </a:solidFill>
              </a:rPr>
              <a:t>?</a:t>
            </a:r>
          </a:p>
          <a:p>
            <a:pPr marL="342900" lvl="1" indent="-342900">
              <a:buFont typeface="Arial" panose="020B0604020202020204" pitchFamily="34" charset="0"/>
              <a:buChar char="•"/>
            </a:pPr>
            <a:r>
              <a:rPr lang="de-DE" sz="2000" dirty="0" err="1">
                <a:solidFill>
                  <a:schemeClr val="bg1">
                    <a:lumMod val="10000"/>
                  </a:schemeClr>
                </a:solidFill>
              </a:rPr>
              <a:t>When</a:t>
            </a:r>
            <a:r>
              <a:rPr lang="de-DE" sz="2000" dirty="0">
                <a:solidFill>
                  <a:schemeClr val="bg1">
                    <a:lumMod val="10000"/>
                  </a:schemeClr>
                </a:solidFill>
              </a:rPr>
              <a:t> </a:t>
            </a:r>
            <a:r>
              <a:rPr lang="de-DE" sz="2000" dirty="0" err="1">
                <a:solidFill>
                  <a:schemeClr val="bg1">
                    <a:lumMod val="10000"/>
                  </a:schemeClr>
                </a:solidFill>
              </a:rPr>
              <a:t>does</a:t>
            </a:r>
            <a:r>
              <a:rPr lang="de-DE" sz="2000" dirty="0">
                <a:solidFill>
                  <a:schemeClr val="bg1">
                    <a:lumMod val="10000"/>
                  </a:schemeClr>
                </a:solidFill>
              </a:rPr>
              <a:t> </a:t>
            </a:r>
            <a:r>
              <a:rPr lang="de-DE" sz="2000" dirty="0" err="1">
                <a:solidFill>
                  <a:schemeClr val="bg1">
                    <a:lumMod val="10000"/>
                  </a:schemeClr>
                </a:solidFill>
              </a:rPr>
              <a:t>which</a:t>
            </a:r>
            <a:r>
              <a:rPr lang="de-DE" sz="2000" dirty="0">
                <a:solidFill>
                  <a:schemeClr val="bg1">
                    <a:lumMod val="10000"/>
                  </a:schemeClr>
                </a:solidFill>
              </a:rPr>
              <a:t> </a:t>
            </a:r>
            <a:r>
              <a:rPr lang="de-DE" sz="2000" dirty="0" err="1">
                <a:solidFill>
                  <a:schemeClr val="bg1">
                    <a:lumMod val="10000"/>
                  </a:schemeClr>
                </a:solidFill>
              </a:rPr>
              <a:t>stage</a:t>
            </a:r>
            <a:r>
              <a:rPr lang="de-DE" sz="2000" dirty="0">
                <a:solidFill>
                  <a:schemeClr val="bg1">
                    <a:lumMod val="10000"/>
                  </a:schemeClr>
                </a:solidFill>
              </a:rPr>
              <a:t> </a:t>
            </a:r>
            <a:r>
              <a:rPr lang="de-DE" sz="2000" dirty="0" err="1">
                <a:solidFill>
                  <a:schemeClr val="bg1">
                    <a:lumMod val="10000"/>
                  </a:schemeClr>
                </a:solidFill>
              </a:rPr>
              <a:t>ignite</a:t>
            </a:r>
            <a:r>
              <a:rPr lang="de-DE" sz="2000" dirty="0">
                <a:solidFill>
                  <a:schemeClr val="bg1">
                    <a:lumMod val="10000"/>
                  </a:schemeClr>
                </a:solidFill>
              </a:rPr>
              <a:t>?</a:t>
            </a:r>
          </a:p>
          <a:p>
            <a:pPr marL="342900" lvl="1" indent="-342900">
              <a:buFont typeface="Arial" panose="020B0604020202020204" pitchFamily="34" charset="0"/>
              <a:buChar char="•"/>
            </a:pPr>
            <a:r>
              <a:rPr lang="de-DE" sz="2000" dirty="0">
                <a:solidFill>
                  <a:schemeClr val="bg1">
                    <a:lumMod val="10000"/>
                  </a:schemeClr>
                </a:solidFill>
              </a:rPr>
              <a:t>On </a:t>
            </a:r>
            <a:r>
              <a:rPr lang="de-DE" sz="2000" dirty="0" err="1">
                <a:solidFill>
                  <a:schemeClr val="bg1">
                    <a:lumMod val="10000"/>
                  </a:schemeClr>
                </a:solidFill>
              </a:rPr>
              <a:t>what</a:t>
            </a:r>
            <a:r>
              <a:rPr lang="de-DE" sz="2000" dirty="0">
                <a:solidFill>
                  <a:schemeClr val="bg1">
                    <a:lumMod val="10000"/>
                  </a:schemeClr>
                </a:solidFill>
              </a:rPr>
              <a:t> </a:t>
            </a:r>
            <a:r>
              <a:rPr lang="de-DE" sz="2000" dirty="0" err="1">
                <a:solidFill>
                  <a:schemeClr val="bg1">
                    <a:lumMod val="10000"/>
                  </a:schemeClr>
                </a:solidFill>
              </a:rPr>
              <a:t>course</a:t>
            </a:r>
            <a:r>
              <a:rPr lang="de-DE" sz="2000" dirty="0">
                <a:solidFill>
                  <a:schemeClr val="bg1">
                    <a:lumMod val="10000"/>
                  </a:schemeClr>
                </a:solidFill>
              </a:rPr>
              <a:t> </a:t>
            </a:r>
            <a:r>
              <a:rPr lang="de-DE" sz="2000" dirty="0" err="1">
                <a:solidFill>
                  <a:schemeClr val="bg1">
                    <a:lumMod val="10000"/>
                  </a:schemeClr>
                </a:solidFill>
              </a:rPr>
              <a:t>is</a:t>
            </a:r>
            <a:r>
              <a:rPr lang="de-DE" sz="2000" dirty="0">
                <a:solidFill>
                  <a:schemeClr val="bg1">
                    <a:lumMod val="10000"/>
                  </a:schemeClr>
                </a:solidFill>
              </a:rPr>
              <a:t> </a:t>
            </a:r>
            <a:r>
              <a:rPr lang="de-DE" sz="2000" dirty="0" err="1">
                <a:solidFill>
                  <a:schemeClr val="bg1">
                    <a:lumMod val="10000"/>
                  </a:schemeClr>
                </a:solidFill>
              </a:rPr>
              <a:t>it</a:t>
            </a:r>
            <a:r>
              <a:rPr lang="de-DE" sz="2000" dirty="0">
                <a:solidFill>
                  <a:schemeClr val="bg1">
                    <a:lumMod val="10000"/>
                  </a:schemeClr>
                </a:solidFill>
              </a:rPr>
              <a:t> </a:t>
            </a:r>
            <a:r>
              <a:rPr lang="de-DE" sz="2000" dirty="0" err="1">
                <a:solidFill>
                  <a:schemeClr val="bg1">
                    <a:lumMod val="10000"/>
                  </a:schemeClr>
                </a:solidFill>
              </a:rPr>
              <a:t>sent</a:t>
            </a:r>
            <a:r>
              <a:rPr lang="de-DE" sz="2000" dirty="0">
                <a:solidFill>
                  <a:schemeClr val="bg1">
                    <a:lumMod val="10000"/>
                  </a:schemeClr>
                </a:solidFill>
              </a:rPr>
              <a:t> off?</a:t>
            </a:r>
          </a:p>
          <a:p>
            <a:pPr marL="342900" lvl="1" indent="-342900">
              <a:buFont typeface="Arial" panose="020B0604020202020204" pitchFamily="34" charset="0"/>
              <a:buChar char="•"/>
            </a:pPr>
            <a:r>
              <a:rPr lang="de-DE" sz="2000" dirty="0" err="1">
                <a:solidFill>
                  <a:schemeClr val="bg1">
                    <a:lumMod val="10000"/>
                  </a:schemeClr>
                </a:solidFill>
              </a:rPr>
              <a:t>Where</a:t>
            </a:r>
            <a:r>
              <a:rPr lang="de-DE" sz="2000" dirty="0">
                <a:solidFill>
                  <a:schemeClr val="bg1">
                    <a:lumMod val="10000"/>
                  </a:schemeClr>
                </a:solidFill>
              </a:rPr>
              <a:t> </a:t>
            </a:r>
            <a:r>
              <a:rPr lang="de-DE" sz="2000" dirty="0" err="1">
                <a:solidFill>
                  <a:schemeClr val="bg1">
                    <a:lumMod val="10000"/>
                  </a:schemeClr>
                </a:solidFill>
              </a:rPr>
              <a:t>is</a:t>
            </a:r>
            <a:r>
              <a:rPr lang="de-DE" sz="2000" dirty="0">
                <a:solidFill>
                  <a:schemeClr val="bg1">
                    <a:lumMod val="10000"/>
                  </a:schemeClr>
                </a:solidFill>
              </a:rPr>
              <a:t> </a:t>
            </a:r>
            <a:r>
              <a:rPr lang="de-DE" sz="2000" dirty="0" err="1">
                <a:solidFill>
                  <a:schemeClr val="bg1">
                    <a:lumMod val="10000"/>
                  </a:schemeClr>
                </a:solidFill>
              </a:rPr>
              <a:t>the</a:t>
            </a:r>
            <a:r>
              <a:rPr lang="de-DE" sz="2000" dirty="0">
                <a:solidFill>
                  <a:schemeClr val="bg1">
                    <a:lumMod val="10000"/>
                  </a:schemeClr>
                </a:solidFill>
              </a:rPr>
              <a:t> </a:t>
            </a:r>
            <a:r>
              <a:rPr lang="de-DE" sz="2000" dirty="0" err="1">
                <a:solidFill>
                  <a:schemeClr val="bg1">
                    <a:lumMod val="10000"/>
                  </a:schemeClr>
                </a:solidFill>
              </a:rPr>
              <a:t>best</a:t>
            </a:r>
            <a:r>
              <a:rPr lang="de-DE" sz="2000" dirty="0">
                <a:solidFill>
                  <a:schemeClr val="bg1">
                    <a:lumMod val="10000"/>
                  </a:schemeClr>
                </a:solidFill>
              </a:rPr>
              <a:t> </a:t>
            </a:r>
            <a:r>
              <a:rPr lang="de-DE" sz="2000" dirty="0" err="1">
                <a:solidFill>
                  <a:schemeClr val="bg1">
                    <a:lumMod val="10000"/>
                  </a:schemeClr>
                </a:solidFill>
              </a:rPr>
              <a:t>place</a:t>
            </a:r>
            <a:r>
              <a:rPr lang="de-DE" sz="2000" dirty="0">
                <a:solidFill>
                  <a:schemeClr val="bg1">
                    <a:lumMod val="10000"/>
                  </a:schemeClr>
                </a:solidFill>
              </a:rPr>
              <a:t> </a:t>
            </a:r>
            <a:r>
              <a:rPr lang="de-DE" sz="2000" dirty="0" err="1">
                <a:solidFill>
                  <a:schemeClr val="bg1">
                    <a:lumMod val="10000"/>
                  </a:schemeClr>
                </a:solidFill>
              </a:rPr>
              <a:t>to</a:t>
            </a:r>
            <a:r>
              <a:rPr lang="de-DE" sz="2000" dirty="0">
                <a:solidFill>
                  <a:schemeClr val="bg1">
                    <a:lumMod val="10000"/>
                  </a:schemeClr>
                </a:solidFill>
              </a:rPr>
              <a:t> launch </a:t>
            </a:r>
            <a:r>
              <a:rPr lang="de-DE" sz="2000" dirty="0" err="1">
                <a:solidFill>
                  <a:schemeClr val="bg1">
                    <a:lumMod val="10000"/>
                  </a:schemeClr>
                </a:solidFill>
              </a:rPr>
              <a:t>it</a:t>
            </a:r>
            <a:r>
              <a:rPr lang="de-DE" sz="2000" dirty="0">
                <a:solidFill>
                  <a:schemeClr val="bg1">
                    <a:lumMod val="10000"/>
                  </a:schemeClr>
                </a:solidFill>
              </a:rPr>
              <a:t>?</a:t>
            </a:r>
          </a:p>
        </p:txBody>
      </p:sp>
    </p:spTree>
    <p:extLst>
      <p:ext uri="{BB962C8B-B14F-4D97-AF65-F5344CB8AC3E}">
        <p14:creationId xmlns:p14="http://schemas.microsoft.com/office/powerpoint/2010/main" val="3667360497"/>
      </p:ext>
    </p:extLst>
  </p:cSld>
  <p:clrMapOvr>
    <a:masterClrMapping/>
  </p:clrMapOvr>
</p:sld>
</file>

<file path=ppt/theme/theme1.xml><?xml version="1.0" encoding="utf-8"?>
<a:theme xmlns:a="http://schemas.openxmlformats.org/drawingml/2006/main" name="Office Theme">
  <a:themeElements>
    <a:clrScheme name="CiviMatics">
      <a:dk1>
        <a:sysClr val="windowText" lastClr="000000"/>
      </a:dk1>
      <a:lt1>
        <a:sysClr val="window" lastClr="FFFFFF"/>
      </a:lt1>
      <a:dk2>
        <a:srgbClr val="44546A"/>
      </a:dk2>
      <a:lt2>
        <a:srgbClr val="E7E6E6"/>
      </a:lt2>
      <a:accent1>
        <a:srgbClr val="234BA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iviMatics">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CiviMatics">
      <a:dk1>
        <a:srgbClr val="234BA5"/>
      </a:dk1>
      <a:lt1>
        <a:srgbClr val="C5D3F3"/>
      </a:lt1>
      <a:dk2>
        <a:srgbClr val="94AEE8"/>
      </a:dk2>
      <a:lt2>
        <a:srgbClr val="FFFFFF"/>
      </a:lt2>
      <a:accent1>
        <a:srgbClr val="234BA5"/>
      </a:accent1>
      <a:accent2>
        <a:srgbClr val="94AEE8"/>
      </a:accent2>
      <a:accent3>
        <a:srgbClr val="C5D3F3"/>
      </a:accent3>
      <a:accent4>
        <a:srgbClr val="1A387B"/>
      </a:accent4>
      <a:accent5>
        <a:srgbClr val="4472C4"/>
      </a:accent5>
      <a:accent6>
        <a:srgbClr val="112552"/>
      </a:accent6>
      <a:hlink>
        <a:srgbClr val="000000"/>
      </a:hlink>
      <a:folHlink>
        <a:srgbClr val="70AD47"/>
      </a:folHlink>
    </a:clrScheme>
    <a:fontScheme name="CiviMatics">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iviMatics">
  <a:themeElements>
    <a:clrScheme name="CiviMatics">
      <a:dk1>
        <a:srgbClr val="234BA5"/>
      </a:dk1>
      <a:lt1>
        <a:srgbClr val="C5D3F3"/>
      </a:lt1>
      <a:dk2>
        <a:srgbClr val="94AEE8"/>
      </a:dk2>
      <a:lt2>
        <a:srgbClr val="FFFFFF"/>
      </a:lt2>
      <a:accent1>
        <a:srgbClr val="234BA5"/>
      </a:accent1>
      <a:accent2>
        <a:srgbClr val="94AEE8"/>
      </a:accent2>
      <a:accent3>
        <a:srgbClr val="C5D3F3"/>
      </a:accent3>
      <a:accent4>
        <a:srgbClr val="1A387B"/>
      </a:accent4>
      <a:accent5>
        <a:srgbClr val="4472C4"/>
      </a:accent5>
      <a:accent6>
        <a:srgbClr val="112552"/>
      </a:accent6>
      <a:hlink>
        <a:srgbClr val="000000"/>
      </a:hlink>
      <a:folHlink>
        <a:srgbClr val="70AD47"/>
      </a:folHlink>
    </a:clrScheme>
    <a:fontScheme name="CiviMatics">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iviMatics" id="{54A4C87D-A330-4949-90AE-AE502B02C3A3}" vid="{7C61C472-486B-4FD9-B1D8-FD67B7C8350F}"/>
    </a:ext>
  </a:extLst>
</a:theme>
</file>

<file path=ppt/theme/theme4.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1881</Words>
  <Application>Microsoft Office PowerPoint</Application>
  <PresentationFormat>Breitbild</PresentationFormat>
  <Paragraphs>345</Paragraphs>
  <Slides>36</Slides>
  <Notes>15</Notes>
  <HiddenSlides>0</HiddenSlides>
  <MMClips>0</MMClips>
  <ScaleCrop>false</ScaleCrop>
  <HeadingPairs>
    <vt:vector size="6" baseType="variant">
      <vt:variant>
        <vt:lpstr>Verwendete Schriftarten</vt:lpstr>
      </vt:variant>
      <vt:variant>
        <vt:i4>5</vt:i4>
      </vt:variant>
      <vt:variant>
        <vt:lpstr>Design</vt:lpstr>
      </vt:variant>
      <vt:variant>
        <vt:i4>3</vt:i4>
      </vt:variant>
      <vt:variant>
        <vt:lpstr>Folientitel</vt:lpstr>
      </vt:variant>
      <vt:variant>
        <vt:i4>36</vt:i4>
      </vt:variant>
    </vt:vector>
  </HeadingPairs>
  <TitlesOfParts>
    <vt:vector size="44" baseType="lpstr">
      <vt:lpstr>Arial</vt:lpstr>
      <vt:lpstr>Calibri</vt:lpstr>
      <vt:lpstr>Cambria Math</vt:lpstr>
      <vt:lpstr>Times New Roman</vt:lpstr>
      <vt:lpstr>Wingdings</vt:lpstr>
      <vt:lpstr>Office Theme</vt:lpstr>
      <vt:lpstr>1_Office Theme</vt:lpstr>
      <vt:lpstr>CiviMatics</vt:lpstr>
      <vt:lpstr>Introduction mathematical thinking</vt:lpstr>
      <vt:lpstr> Content</vt:lpstr>
      <vt:lpstr> Warm-Up</vt:lpstr>
      <vt:lpstr> Modelling</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 </vt:lpstr>
      <vt:lpstr> </vt:lpstr>
      <vt:lpstr>PowerPoint-Präsentation</vt:lpstr>
      <vt:lpstr> </vt:lpstr>
      <vt:lpstr> </vt:lpstr>
      <vt:lpstr> </vt:lpstr>
      <vt:lpstr> Normative modelling</vt:lpstr>
      <vt:lpstr> </vt:lpstr>
      <vt:lpstr> </vt:lpstr>
      <vt:lpstr> </vt:lpstr>
      <vt:lpstr> </vt:lpstr>
      <vt:lpstr> </vt:lpstr>
      <vt:lpstr> </vt:lpstr>
      <vt:lpstr> </vt:lpstr>
      <vt:lpstr> </vt:lpstr>
      <vt:lpstr> </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Didaktik der Politischen Bildung</dc:title>
  <dc:creator>Bastian</dc:creator>
  <cp:lastModifiedBy>Bastian Vajen</cp:lastModifiedBy>
  <cp:revision>51</cp:revision>
  <dcterms:created xsi:type="dcterms:W3CDTF">2022-04-07T07:53:06Z</dcterms:created>
  <dcterms:modified xsi:type="dcterms:W3CDTF">2023-10-17T12:17:03Z</dcterms:modified>
</cp:coreProperties>
</file>