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8"/>
  </p:notesMasterIdLst>
  <p:sldIdLst>
    <p:sldId id="271" r:id="rId3"/>
    <p:sldId id="273" r:id="rId4"/>
    <p:sldId id="282" r:id="rId5"/>
    <p:sldId id="270" r:id="rId6"/>
    <p:sldId id="274" r:id="rId7"/>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ena Frey" initials="LF" lastIdx="1" clrIdx="0">
    <p:extLst>
      <p:ext uri="{19B8F6BF-5375-455C-9EA6-DF929625EA0E}">
        <p15:presenceInfo xmlns:p15="http://schemas.microsoft.com/office/powerpoint/2012/main" userId="4ff3e4e6b989e20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84AB05-5B94-4700-8A61-168E9D0D098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de-DE"/>
        </a:p>
      </dgm:t>
    </dgm:pt>
    <dgm:pt modelId="{65263F44-3342-45FF-BC3E-F971E90AC5B1}">
      <dgm:prSet custT="1"/>
      <dgm:spPr>
        <a:solidFill>
          <a:srgbClr val="FFDD71"/>
        </a:solidFill>
        <a:ln w="28575">
          <a:solidFill>
            <a:schemeClr val="accent1"/>
          </a:solidFill>
        </a:ln>
      </dgm:spPr>
      <dgm:t>
        <a:bodyPr/>
        <a:lstStyle/>
        <a:p>
          <a:r>
            <a:rPr lang="de-DE" sz="1400" dirty="0">
              <a:solidFill>
                <a:srgbClr val="000000"/>
              </a:solidFill>
              <a:latin typeface="Times New Roman" panose="02020603050405020304" pitchFamily="18" charset="0"/>
              <a:cs typeface="Times New Roman" panose="02020603050405020304" pitchFamily="18" charset="0"/>
            </a:rPr>
            <a:t>Political </a:t>
          </a:r>
          <a:r>
            <a:rPr lang="de-DE" sz="1400" dirty="0" err="1">
              <a:solidFill>
                <a:srgbClr val="000000"/>
              </a:solidFill>
              <a:latin typeface="Times New Roman" panose="02020603050405020304" pitchFamily="18" charset="0"/>
              <a:cs typeface="Times New Roman" panose="02020603050405020304" pitchFamily="18" charset="0"/>
            </a:rPr>
            <a:t>possibilites</a:t>
          </a:r>
          <a:r>
            <a:rPr lang="de-DE" sz="1400" dirty="0">
              <a:solidFill>
                <a:srgbClr val="000000"/>
              </a:solidFill>
              <a:latin typeface="Times New Roman" panose="02020603050405020304" pitchFamily="18" charset="0"/>
              <a:cs typeface="Times New Roman" panose="02020603050405020304" pitchFamily="18" charset="0"/>
            </a:rPr>
            <a:t> </a:t>
          </a:r>
          <a:r>
            <a:rPr lang="de-DE" sz="1400" dirty="0" err="1">
              <a:solidFill>
                <a:srgbClr val="000000"/>
              </a:solidFill>
              <a:latin typeface="Times New Roman" panose="02020603050405020304" pitchFamily="18" charset="0"/>
              <a:cs typeface="Times New Roman" panose="02020603050405020304" pitchFamily="18" charset="0"/>
            </a:rPr>
            <a:t>and</a:t>
          </a:r>
          <a:r>
            <a:rPr lang="de-DE" sz="1400" dirty="0">
              <a:solidFill>
                <a:srgbClr val="000000"/>
              </a:solidFill>
              <a:latin typeface="Times New Roman" panose="02020603050405020304" pitchFamily="18" charset="0"/>
              <a:cs typeface="Times New Roman" panose="02020603050405020304" pitchFamily="18" charset="0"/>
            </a:rPr>
            <a:t> „</a:t>
          </a:r>
          <a:r>
            <a:rPr lang="de-DE" sz="1400" dirty="0" err="1">
              <a:solidFill>
                <a:srgbClr val="000000"/>
              </a:solidFill>
              <a:latin typeface="Times New Roman" panose="02020603050405020304" pitchFamily="18" charset="0"/>
              <a:cs typeface="Times New Roman" panose="02020603050405020304" pitchFamily="18" charset="0"/>
            </a:rPr>
            <a:t>solutions</a:t>
          </a:r>
          <a:r>
            <a:rPr lang="de-DE" sz="1400" dirty="0">
              <a:solidFill>
                <a:srgbClr val="000000"/>
              </a:solidFill>
              <a:latin typeface="Times New Roman" panose="02020603050405020304" pitchFamily="18" charset="0"/>
              <a:cs typeface="Times New Roman" panose="02020603050405020304" pitchFamily="18" charset="0"/>
            </a:rPr>
            <a:t>“</a:t>
          </a:r>
        </a:p>
      </dgm:t>
    </dgm:pt>
    <dgm:pt modelId="{9FA6B138-C518-4A96-B17E-49F9C80CB9BD}" type="parTrans" cxnId="{3E3AFB16-0B59-4301-856B-09C532538A60}">
      <dgm:prSet/>
      <dgm:spPr/>
      <dgm:t>
        <a:bodyPr/>
        <a:lstStyle/>
        <a:p>
          <a:endParaRPr lang="de-DE" sz="2400"/>
        </a:p>
      </dgm:t>
    </dgm:pt>
    <dgm:pt modelId="{09927456-D657-4EFD-98A1-2DA4B7B1BDBA}" type="sibTrans" cxnId="{3E3AFB16-0B59-4301-856B-09C532538A60}">
      <dgm:prSet/>
      <dgm:spPr/>
      <dgm:t>
        <a:bodyPr/>
        <a:lstStyle/>
        <a:p>
          <a:endParaRPr lang="de-DE" sz="2400"/>
        </a:p>
      </dgm:t>
    </dgm:pt>
    <dgm:pt modelId="{9B8D8177-4DF9-490A-A4FE-20F263607856}">
      <dgm:prSet custT="1"/>
      <dgm:spPr>
        <a:solidFill>
          <a:srgbClr val="FFDD71"/>
        </a:solidFill>
        <a:ln w="28575">
          <a:solidFill>
            <a:schemeClr val="accent1"/>
          </a:solidFill>
        </a:ln>
      </dgm:spPr>
      <dgm:t>
        <a:bodyPr/>
        <a:lstStyle/>
        <a:p>
          <a:r>
            <a:rPr lang="de-DE" sz="1600" noProof="0" dirty="0" err="1">
              <a:solidFill>
                <a:srgbClr val="000000"/>
              </a:solidFill>
              <a:latin typeface="Times New Roman" panose="02020603050405020304" pitchFamily="18" charset="0"/>
              <a:cs typeface="Times New Roman" panose="02020603050405020304" pitchFamily="18" charset="0"/>
            </a:rPr>
            <a:t>Judgement</a:t>
          </a:r>
          <a:endParaRPr lang="de-DE" sz="1400" noProof="0" dirty="0">
            <a:solidFill>
              <a:srgbClr val="000000"/>
            </a:solidFill>
            <a:latin typeface="Times New Roman" panose="02020603050405020304" pitchFamily="18" charset="0"/>
            <a:cs typeface="Times New Roman" panose="02020603050405020304" pitchFamily="18" charset="0"/>
          </a:endParaRPr>
        </a:p>
      </dgm:t>
    </dgm:pt>
    <dgm:pt modelId="{7C30C670-EE0B-4F8B-8CED-80B7AD2BF3C8}" type="parTrans" cxnId="{839DD6A1-A63E-49E7-B63E-3A736069E4A1}">
      <dgm:prSet/>
      <dgm:spPr/>
      <dgm:t>
        <a:bodyPr/>
        <a:lstStyle/>
        <a:p>
          <a:endParaRPr lang="de-DE" sz="2400"/>
        </a:p>
      </dgm:t>
    </dgm:pt>
    <dgm:pt modelId="{BB31B62E-9177-459B-BFA7-16DF19490B81}" type="sibTrans" cxnId="{839DD6A1-A63E-49E7-B63E-3A736069E4A1}">
      <dgm:prSet/>
      <dgm:spPr/>
      <dgm:t>
        <a:bodyPr/>
        <a:lstStyle/>
        <a:p>
          <a:endParaRPr lang="de-DE" sz="2400"/>
        </a:p>
      </dgm:t>
    </dgm:pt>
    <dgm:pt modelId="{670E6E35-9D06-4B4E-9C43-006FA1C57382}">
      <dgm:prSet custT="1"/>
      <dgm:spPr>
        <a:solidFill>
          <a:srgbClr val="FFDD71"/>
        </a:solidFill>
        <a:ln w="28575">
          <a:solidFill>
            <a:schemeClr val="accent1"/>
          </a:solidFill>
        </a:ln>
      </dgm:spPr>
      <dgm:t>
        <a:bodyPr/>
        <a:lstStyle/>
        <a:p>
          <a:r>
            <a:rPr lang="de-DE" sz="1600" b="1" noProof="0" dirty="0">
              <a:solidFill>
                <a:srgbClr val="000000"/>
              </a:solidFill>
              <a:latin typeface="Times New Roman" panose="02020603050405020304" pitchFamily="18" charset="0"/>
              <a:cs typeface="Times New Roman" panose="02020603050405020304" pitchFamily="18" charset="0"/>
            </a:rPr>
            <a:t>Reality</a:t>
          </a:r>
        </a:p>
      </dgm:t>
    </dgm:pt>
    <dgm:pt modelId="{54FF2650-5BE8-4D49-A304-8A28446F12AD}" type="parTrans" cxnId="{86116902-EC3D-41D6-8F12-B9A3D1D49FC4}">
      <dgm:prSet/>
      <dgm:spPr/>
      <dgm:t>
        <a:bodyPr/>
        <a:lstStyle/>
        <a:p>
          <a:endParaRPr lang="de-DE" sz="2400"/>
        </a:p>
      </dgm:t>
    </dgm:pt>
    <dgm:pt modelId="{0E49F804-76E4-4AEE-901E-186B26BCD6D3}" type="sibTrans" cxnId="{86116902-EC3D-41D6-8F12-B9A3D1D49FC4}">
      <dgm:prSet/>
      <dgm:spPr>
        <a:ln w="28575">
          <a:solidFill>
            <a:schemeClr val="accent1"/>
          </a:solidFill>
        </a:ln>
      </dgm:spPr>
      <dgm:t>
        <a:bodyPr/>
        <a:lstStyle/>
        <a:p>
          <a:endParaRPr lang="de-DE" sz="2400"/>
        </a:p>
      </dgm:t>
    </dgm:pt>
    <dgm:pt modelId="{6FC991EA-718C-4F1A-BEAB-09BB94AB11C7}">
      <dgm:prSet custT="1"/>
      <dgm:spPr>
        <a:solidFill>
          <a:srgbClr val="FFDD71"/>
        </a:solidFill>
        <a:ln w="28575">
          <a:solidFill>
            <a:schemeClr val="accent1"/>
          </a:solidFill>
        </a:ln>
      </dgm:spPr>
      <dgm:t>
        <a:bodyPr/>
        <a:lstStyle/>
        <a:p>
          <a:r>
            <a:rPr lang="de-DE" sz="1600" noProof="0" dirty="0">
              <a:solidFill>
                <a:srgbClr val="000000"/>
              </a:solidFill>
              <a:latin typeface="Times New Roman" panose="02020603050405020304" pitchFamily="18" charset="0"/>
              <a:cs typeface="Times New Roman" panose="02020603050405020304" pitchFamily="18" charset="0"/>
            </a:rPr>
            <a:t>Real </a:t>
          </a:r>
          <a:r>
            <a:rPr lang="de-DE" sz="1600" noProof="0" dirty="0" err="1">
              <a:solidFill>
                <a:srgbClr val="000000"/>
              </a:solidFill>
              <a:latin typeface="Times New Roman" panose="02020603050405020304" pitchFamily="18" charset="0"/>
              <a:cs typeface="Times New Roman" panose="02020603050405020304" pitchFamily="18" charset="0"/>
            </a:rPr>
            <a:t>model</a:t>
          </a:r>
          <a:endParaRPr lang="de-DE" sz="1600" noProof="0" dirty="0">
            <a:solidFill>
              <a:srgbClr val="000000"/>
            </a:solidFill>
            <a:latin typeface="Times New Roman" panose="02020603050405020304" pitchFamily="18" charset="0"/>
            <a:cs typeface="Times New Roman" panose="02020603050405020304" pitchFamily="18" charset="0"/>
          </a:endParaRPr>
        </a:p>
      </dgm:t>
    </dgm:pt>
    <dgm:pt modelId="{48BC17F7-58AD-420E-8B7A-EA1ECC4CF44B}" type="parTrans" cxnId="{A2154C08-3489-446D-92F4-8D631C82C4C0}">
      <dgm:prSet/>
      <dgm:spPr/>
      <dgm:t>
        <a:bodyPr/>
        <a:lstStyle/>
        <a:p>
          <a:endParaRPr lang="de-DE" sz="2400"/>
        </a:p>
      </dgm:t>
    </dgm:pt>
    <dgm:pt modelId="{4B9320D0-A1DA-4819-B3CA-3B4AE0EC879F}" type="sibTrans" cxnId="{A2154C08-3489-446D-92F4-8D631C82C4C0}">
      <dgm:prSet/>
      <dgm:spPr/>
      <dgm:t>
        <a:bodyPr/>
        <a:lstStyle/>
        <a:p>
          <a:endParaRPr lang="de-DE" sz="2400"/>
        </a:p>
      </dgm:t>
    </dgm:pt>
    <dgm:pt modelId="{15DB8720-0716-471F-9073-1BCA9BEFDA61}">
      <dgm:prSet custT="1"/>
      <dgm:spPr>
        <a:solidFill>
          <a:srgbClr val="FFDD71"/>
        </a:solidFill>
        <a:ln w="28575">
          <a:solidFill>
            <a:schemeClr val="accent1"/>
          </a:solidFill>
        </a:ln>
      </dgm:spPr>
      <dgm:t>
        <a:bodyPr/>
        <a:lstStyle/>
        <a:p>
          <a:r>
            <a:rPr lang="de-DE" sz="1600" noProof="0" dirty="0" err="1">
              <a:solidFill>
                <a:srgbClr val="000000"/>
              </a:solidFill>
              <a:latin typeface="Times New Roman" panose="02020603050405020304" pitchFamily="18" charset="0"/>
              <a:cs typeface="Times New Roman" panose="02020603050405020304" pitchFamily="18" charset="0"/>
            </a:rPr>
            <a:t>Mathematical</a:t>
          </a:r>
          <a:r>
            <a:rPr lang="de-DE" sz="1600" noProof="0" dirty="0">
              <a:solidFill>
                <a:srgbClr val="000000"/>
              </a:solidFill>
              <a:latin typeface="Times New Roman" panose="02020603050405020304" pitchFamily="18" charset="0"/>
              <a:cs typeface="Times New Roman" panose="02020603050405020304" pitchFamily="18" charset="0"/>
            </a:rPr>
            <a:t> </a:t>
          </a:r>
          <a:r>
            <a:rPr lang="de-DE" sz="1600" noProof="0" dirty="0" err="1">
              <a:solidFill>
                <a:srgbClr val="000000"/>
              </a:solidFill>
              <a:latin typeface="Times New Roman" panose="02020603050405020304" pitchFamily="18" charset="0"/>
              <a:cs typeface="Times New Roman" panose="02020603050405020304" pitchFamily="18" charset="0"/>
            </a:rPr>
            <a:t>model</a:t>
          </a:r>
          <a:endParaRPr lang="de-DE" sz="1600" noProof="0" dirty="0">
            <a:solidFill>
              <a:srgbClr val="000000"/>
            </a:solidFill>
            <a:latin typeface="Times New Roman" panose="02020603050405020304" pitchFamily="18" charset="0"/>
            <a:cs typeface="Times New Roman" panose="02020603050405020304" pitchFamily="18" charset="0"/>
          </a:endParaRPr>
        </a:p>
      </dgm:t>
    </dgm:pt>
    <dgm:pt modelId="{B8C9C188-00AE-4699-BBCB-3CD4A1F743F7}" type="parTrans" cxnId="{05373085-E5B5-4672-8CA8-AAE9A16FB2BE}">
      <dgm:prSet/>
      <dgm:spPr/>
      <dgm:t>
        <a:bodyPr/>
        <a:lstStyle/>
        <a:p>
          <a:endParaRPr lang="de-DE" sz="2400"/>
        </a:p>
      </dgm:t>
    </dgm:pt>
    <dgm:pt modelId="{D54CBC90-BB51-41D5-A6F9-98998698FF29}" type="sibTrans" cxnId="{05373085-E5B5-4672-8CA8-AAE9A16FB2BE}">
      <dgm:prSet/>
      <dgm:spPr/>
      <dgm:t>
        <a:bodyPr/>
        <a:lstStyle/>
        <a:p>
          <a:endParaRPr lang="de-DE" sz="2400"/>
        </a:p>
      </dgm:t>
    </dgm:pt>
    <dgm:pt modelId="{914921C3-8DB0-43F2-9AB9-4A84691D0D19}">
      <dgm:prSet custT="1"/>
      <dgm:spPr>
        <a:solidFill>
          <a:srgbClr val="FFDD71"/>
        </a:solidFill>
        <a:ln w="28575">
          <a:solidFill>
            <a:schemeClr val="accent1"/>
          </a:solidFill>
        </a:ln>
      </dgm:spPr>
      <dgm:t>
        <a:bodyPr/>
        <a:lstStyle/>
        <a:p>
          <a:r>
            <a:rPr lang="de-DE" sz="1600" u="sng" noProof="0" dirty="0" err="1">
              <a:solidFill>
                <a:srgbClr val="000000"/>
              </a:solidFill>
              <a:latin typeface="Times New Roman" panose="02020603050405020304" pitchFamily="18" charset="0"/>
              <a:cs typeface="Times New Roman" panose="02020603050405020304" pitchFamily="18" charset="0"/>
            </a:rPr>
            <a:t>Mathematical</a:t>
          </a:r>
          <a:r>
            <a:rPr lang="de-DE" sz="1600" u="sng" noProof="0" dirty="0">
              <a:solidFill>
                <a:srgbClr val="000000"/>
              </a:solidFill>
              <a:latin typeface="Times New Roman" panose="02020603050405020304" pitchFamily="18" charset="0"/>
              <a:cs typeface="Times New Roman" panose="02020603050405020304" pitchFamily="18" charset="0"/>
            </a:rPr>
            <a:t> </a:t>
          </a:r>
          <a:r>
            <a:rPr lang="de-DE" sz="1600" u="sng" noProof="0" dirty="0" err="1">
              <a:solidFill>
                <a:srgbClr val="000000"/>
              </a:solidFill>
              <a:latin typeface="Times New Roman" panose="02020603050405020304" pitchFamily="18" charset="0"/>
              <a:cs typeface="Times New Roman" panose="02020603050405020304" pitchFamily="18" charset="0"/>
            </a:rPr>
            <a:t>result</a:t>
          </a:r>
          <a:endParaRPr lang="de-DE" sz="1600" u="sng" noProof="0" dirty="0">
            <a:solidFill>
              <a:srgbClr val="000000"/>
            </a:solidFill>
            <a:latin typeface="Times New Roman" panose="02020603050405020304" pitchFamily="18" charset="0"/>
            <a:cs typeface="Times New Roman" panose="02020603050405020304" pitchFamily="18" charset="0"/>
          </a:endParaRPr>
        </a:p>
      </dgm:t>
    </dgm:pt>
    <dgm:pt modelId="{BFCE59A5-20CD-4FCF-B0D5-20EF9730FAD8}" type="parTrans" cxnId="{A65A7ABB-9F23-42DC-A9C0-906B34770E6D}">
      <dgm:prSet/>
      <dgm:spPr/>
      <dgm:t>
        <a:bodyPr/>
        <a:lstStyle/>
        <a:p>
          <a:endParaRPr lang="de-DE" sz="2400"/>
        </a:p>
      </dgm:t>
    </dgm:pt>
    <dgm:pt modelId="{92E0B470-17DA-4CDC-80F3-A2D8CEFC9932}" type="sibTrans" cxnId="{A65A7ABB-9F23-42DC-A9C0-906B34770E6D}">
      <dgm:prSet/>
      <dgm:spPr/>
      <dgm:t>
        <a:bodyPr/>
        <a:lstStyle/>
        <a:p>
          <a:endParaRPr lang="de-DE" sz="2400"/>
        </a:p>
      </dgm:t>
    </dgm:pt>
    <dgm:pt modelId="{FFD35A61-354E-40D0-8F48-0150A6607E28}">
      <dgm:prSet custT="1"/>
      <dgm:spPr>
        <a:solidFill>
          <a:srgbClr val="FFDD71"/>
        </a:solidFill>
        <a:ln w="28575">
          <a:solidFill>
            <a:schemeClr val="accent1"/>
          </a:solidFill>
        </a:ln>
      </dgm:spPr>
      <dgm:t>
        <a:bodyPr/>
        <a:lstStyle/>
        <a:p>
          <a:r>
            <a:rPr lang="de-DE" sz="1600" u="sng" noProof="0" dirty="0">
              <a:solidFill>
                <a:srgbClr val="000000"/>
              </a:solidFill>
              <a:latin typeface="Times New Roman" panose="02020603050405020304" pitchFamily="18" charset="0"/>
              <a:cs typeface="Times New Roman" panose="02020603050405020304" pitchFamily="18" charset="0"/>
            </a:rPr>
            <a:t>Real </a:t>
          </a:r>
          <a:r>
            <a:rPr lang="de-DE" sz="1600" u="sng" noProof="0" dirty="0" err="1">
              <a:solidFill>
                <a:srgbClr val="000000"/>
              </a:solidFill>
              <a:latin typeface="Times New Roman" panose="02020603050405020304" pitchFamily="18" charset="0"/>
              <a:cs typeface="Times New Roman" panose="02020603050405020304" pitchFamily="18" charset="0"/>
            </a:rPr>
            <a:t>result</a:t>
          </a:r>
          <a:endParaRPr lang="de-DE" sz="1600" u="sng" noProof="0" dirty="0">
            <a:solidFill>
              <a:srgbClr val="000000"/>
            </a:solidFill>
            <a:latin typeface="Times New Roman" panose="02020603050405020304" pitchFamily="18" charset="0"/>
            <a:cs typeface="Times New Roman" panose="02020603050405020304" pitchFamily="18" charset="0"/>
          </a:endParaRPr>
        </a:p>
      </dgm:t>
    </dgm:pt>
    <dgm:pt modelId="{6E97B0E5-4D9A-45E7-A8DA-8C53D6591C0F}" type="parTrans" cxnId="{A529BE3E-366C-4446-8EA1-E5D0E2620BB9}">
      <dgm:prSet/>
      <dgm:spPr/>
      <dgm:t>
        <a:bodyPr/>
        <a:lstStyle/>
        <a:p>
          <a:endParaRPr lang="de-DE" sz="2400"/>
        </a:p>
      </dgm:t>
    </dgm:pt>
    <dgm:pt modelId="{47B8AC0E-33BB-4DED-83D9-56D7CB95CE53}" type="sibTrans" cxnId="{A529BE3E-366C-4446-8EA1-E5D0E2620BB9}">
      <dgm:prSet/>
      <dgm:spPr/>
      <dgm:t>
        <a:bodyPr/>
        <a:lstStyle/>
        <a:p>
          <a:endParaRPr lang="de-DE" sz="2400"/>
        </a:p>
      </dgm:t>
    </dgm:pt>
    <dgm:pt modelId="{5EE50FC2-98D5-41EE-A3C0-0333A4D904BC}">
      <dgm:prSet custT="1"/>
      <dgm:spPr>
        <a:solidFill>
          <a:srgbClr val="FFDD71"/>
        </a:solidFill>
        <a:ln w="28575">
          <a:solidFill>
            <a:schemeClr val="accent1"/>
          </a:solidFill>
        </a:ln>
      </dgm:spPr>
      <dgm:t>
        <a:bodyPr/>
        <a:lstStyle/>
        <a:p>
          <a:r>
            <a:rPr lang="de-DE" sz="1600" noProof="0" dirty="0">
              <a:solidFill>
                <a:srgbClr val="000000"/>
              </a:solidFill>
              <a:latin typeface="Times New Roman" panose="02020603050405020304" pitchFamily="18" charset="0"/>
              <a:cs typeface="Times New Roman" panose="02020603050405020304" pitchFamily="18" charset="0"/>
            </a:rPr>
            <a:t>Situation </a:t>
          </a:r>
          <a:r>
            <a:rPr lang="de-DE" sz="1600" noProof="0" dirty="0" err="1">
              <a:solidFill>
                <a:srgbClr val="000000"/>
              </a:solidFill>
              <a:latin typeface="Times New Roman" panose="02020603050405020304" pitchFamily="18" charset="0"/>
              <a:cs typeface="Times New Roman" panose="02020603050405020304" pitchFamily="18" charset="0"/>
            </a:rPr>
            <a:t>model</a:t>
          </a:r>
          <a:endParaRPr lang="de-DE" sz="1600" noProof="0" dirty="0">
            <a:solidFill>
              <a:srgbClr val="000000"/>
            </a:solidFill>
            <a:latin typeface="Times New Roman" panose="02020603050405020304" pitchFamily="18" charset="0"/>
            <a:cs typeface="Times New Roman" panose="02020603050405020304" pitchFamily="18" charset="0"/>
          </a:endParaRPr>
        </a:p>
      </dgm:t>
    </dgm:pt>
    <dgm:pt modelId="{5FBD766A-218F-41A6-91D0-5E4F6F8DCB2C}" type="parTrans" cxnId="{7EFBBA12-CF4B-4C48-BDBA-1DEEC6EC0699}">
      <dgm:prSet/>
      <dgm:spPr/>
      <dgm:t>
        <a:bodyPr/>
        <a:lstStyle/>
        <a:p>
          <a:endParaRPr lang="de-DE" sz="2400"/>
        </a:p>
      </dgm:t>
    </dgm:pt>
    <dgm:pt modelId="{43BB5D8E-56AF-4CBF-BA22-6EBAC2EE6B58}" type="sibTrans" cxnId="{7EFBBA12-CF4B-4C48-BDBA-1DEEC6EC0699}">
      <dgm:prSet/>
      <dgm:spPr/>
      <dgm:t>
        <a:bodyPr/>
        <a:lstStyle/>
        <a:p>
          <a:endParaRPr lang="de-DE" sz="2400"/>
        </a:p>
      </dgm:t>
    </dgm:pt>
    <dgm:pt modelId="{3C6ED8DA-C2C2-46F7-BF7F-7C3AE2E8DFCC}" type="pres">
      <dgm:prSet presAssocID="{A884AB05-5B94-4700-8A61-168E9D0D0985}" presName="Name0" presStyleCnt="0">
        <dgm:presLayoutVars>
          <dgm:dir/>
          <dgm:resizeHandles val="exact"/>
        </dgm:presLayoutVars>
      </dgm:prSet>
      <dgm:spPr/>
    </dgm:pt>
    <dgm:pt modelId="{2FAF1FD5-02CC-4AAA-BA9F-F5B7F3E4CFC3}" type="pres">
      <dgm:prSet presAssocID="{A884AB05-5B94-4700-8A61-168E9D0D0985}" presName="cycle" presStyleCnt="0"/>
      <dgm:spPr/>
    </dgm:pt>
    <dgm:pt modelId="{DE04E474-7A71-46F1-9856-6BFC180B2973}" type="pres">
      <dgm:prSet presAssocID="{670E6E35-9D06-4B4E-9C43-006FA1C57382}" presName="nodeFirstNode" presStyleLbl="node1" presStyleIdx="0" presStyleCnt="8" custRadScaleRad="158643" custRadScaleInc="-219118">
        <dgm:presLayoutVars>
          <dgm:bulletEnabled val="1"/>
        </dgm:presLayoutVars>
      </dgm:prSet>
      <dgm:spPr/>
    </dgm:pt>
    <dgm:pt modelId="{4D0637A6-3C5B-46CA-A835-189810CD920B}" type="pres">
      <dgm:prSet presAssocID="{0E49F804-76E4-4AEE-901E-186B26BCD6D3}" presName="sibTransFirstNode" presStyleLbl="bgShp" presStyleIdx="0" presStyleCnt="1" custAng="1706338" custLinFactNeighborX="81471" custLinFactNeighborY="-34056"/>
      <dgm:spPr/>
    </dgm:pt>
    <dgm:pt modelId="{0E4848B8-BA92-480A-AEBA-56C7E826EAA3}" type="pres">
      <dgm:prSet presAssocID="{5EE50FC2-98D5-41EE-A3C0-0333A4D904BC}" presName="nodeFollowingNodes" presStyleLbl="node1" presStyleIdx="1" presStyleCnt="8" custRadScaleRad="88615" custRadScaleInc="-268419">
        <dgm:presLayoutVars>
          <dgm:bulletEnabled val="1"/>
        </dgm:presLayoutVars>
      </dgm:prSet>
      <dgm:spPr/>
    </dgm:pt>
    <dgm:pt modelId="{5D7080EA-9FDD-4EDD-B314-427DA08B3262}" type="pres">
      <dgm:prSet presAssocID="{6FC991EA-718C-4F1A-BEAB-09BB94AB11C7}" presName="nodeFollowingNodes" presStyleLbl="node1" presStyleIdx="2" presStyleCnt="8" custRadScaleRad="59781" custRadScaleInc="-247863">
        <dgm:presLayoutVars>
          <dgm:bulletEnabled val="1"/>
        </dgm:presLayoutVars>
      </dgm:prSet>
      <dgm:spPr/>
    </dgm:pt>
    <dgm:pt modelId="{3E291BE8-9AAD-4863-BCB0-EE24B18C53D8}" type="pres">
      <dgm:prSet presAssocID="{15DB8720-0716-471F-9073-1BCA9BEFDA61}" presName="nodeFollowingNodes" presStyleLbl="node1" presStyleIdx="3" presStyleCnt="8" custRadScaleRad="151982" custRadScaleInc="-168928">
        <dgm:presLayoutVars>
          <dgm:bulletEnabled val="1"/>
        </dgm:presLayoutVars>
      </dgm:prSet>
      <dgm:spPr/>
    </dgm:pt>
    <dgm:pt modelId="{13A6BAD2-76B5-4AF8-AA39-4E7563C4A773}" type="pres">
      <dgm:prSet presAssocID="{914921C3-8DB0-43F2-9AB9-4A84691D0D19}" presName="nodeFollowingNodes" presStyleLbl="node1" presStyleIdx="4" presStyleCnt="8" custRadScaleRad="162855" custRadScaleInc="-151343">
        <dgm:presLayoutVars>
          <dgm:bulletEnabled val="1"/>
        </dgm:presLayoutVars>
      </dgm:prSet>
      <dgm:spPr/>
    </dgm:pt>
    <dgm:pt modelId="{D998250B-A629-4759-947C-E557D7492BE8}" type="pres">
      <dgm:prSet presAssocID="{FFD35A61-354E-40D0-8F48-0150A6607E28}" presName="nodeFollowingNodes" presStyleLbl="node1" presStyleIdx="5" presStyleCnt="8" custRadScaleRad="83098" custRadScaleInc="-108472">
        <dgm:presLayoutVars>
          <dgm:bulletEnabled val="1"/>
        </dgm:presLayoutVars>
      </dgm:prSet>
      <dgm:spPr/>
    </dgm:pt>
    <dgm:pt modelId="{8D47CE13-7E0B-48AE-AD87-B1CD6116E270}" type="pres">
      <dgm:prSet presAssocID="{65263F44-3342-45FF-BC3E-F971E90AC5B1}" presName="nodeFollowingNodes" presStyleLbl="node1" presStyleIdx="6" presStyleCnt="8" custRadScaleRad="119422" custRadScaleInc="-94619">
        <dgm:presLayoutVars>
          <dgm:bulletEnabled val="1"/>
        </dgm:presLayoutVars>
      </dgm:prSet>
      <dgm:spPr/>
    </dgm:pt>
    <dgm:pt modelId="{F11F5040-307D-4F70-B89E-60A24B472679}" type="pres">
      <dgm:prSet presAssocID="{9B8D8177-4DF9-490A-A4FE-20F263607856}" presName="nodeFollowingNodes" presStyleLbl="node1" presStyleIdx="7" presStyleCnt="8" custRadScaleRad="134023" custRadScaleInc="-152008">
        <dgm:presLayoutVars>
          <dgm:bulletEnabled val="1"/>
        </dgm:presLayoutVars>
      </dgm:prSet>
      <dgm:spPr/>
    </dgm:pt>
  </dgm:ptLst>
  <dgm:cxnLst>
    <dgm:cxn modelId="{86116902-EC3D-41D6-8F12-B9A3D1D49FC4}" srcId="{A884AB05-5B94-4700-8A61-168E9D0D0985}" destId="{670E6E35-9D06-4B4E-9C43-006FA1C57382}" srcOrd="0" destOrd="0" parTransId="{54FF2650-5BE8-4D49-A304-8A28446F12AD}" sibTransId="{0E49F804-76E4-4AEE-901E-186B26BCD6D3}"/>
    <dgm:cxn modelId="{A2154C08-3489-446D-92F4-8D631C82C4C0}" srcId="{A884AB05-5B94-4700-8A61-168E9D0D0985}" destId="{6FC991EA-718C-4F1A-BEAB-09BB94AB11C7}" srcOrd="2" destOrd="0" parTransId="{48BC17F7-58AD-420E-8B7A-EA1ECC4CF44B}" sibTransId="{4B9320D0-A1DA-4819-B3CA-3B4AE0EC879F}"/>
    <dgm:cxn modelId="{4B91C609-E0C5-40D4-8102-65B856021FA6}" type="presOf" srcId="{FFD35A61-354E-40D0-8F48-0150A6607E28}" destId="{D998250B-A629-4759-947C-E557D7492BE8}" srcOrd="0" destOrd="0" presId="urn:microsoft.com/office/officeart/2005/8/layout/cycle3"/>
    <dgm:cxn modelId="{7EFBBA12-CF4B-4C48-BDBA-1DEEC6EC0699}" srcId="{A884AB05-5B94-4700-8A61-168E9D0D0985}" destId="{5EE50FC2-98D5-41EE-A3C0-0333A4D904BC}" srcOrd="1" destOrd="0" parTransId="{5FBD766A-218F-41A6-91D0-5E4F6F8DCB2C}" sibTransId="{43BB5D8E-56AF-4CBF-BA22-6EBAC2EE6B58}"/>
    <dgm:cxn modelId="{3E3AFB16-0B59-4301-856B-09C532538A60}" srcId="{A884AB05-5B94-4700-8A61-168E9D0D0985}" destId="{65263F44-3342-45FF-BC3E-F971E90AC5B1}" srcOrd="6" destOrd="0" parTransId="{9FA6B138-C518-4A96-B17E-49F9C80CB9BD}" sibTransId="{09927456-D657-4EFD-98A1-2DA4B7B1BDBA}"/>
    <dgm:cxn modelId="{2C8FF31B-5B5C-4243-8A2C-3F12D03AC5AF}" type="presOf" srcId="{5EE50FC2-98D5-41EE-A3C0-0333A4D904BC}" destId="{0E4848B8-BA92-480A-AEBA-56C7E826EAA3}" srcOrd="0" destOrd="0" presId="urn:microsoft.com/office/officeart/2005/8/layout/cycle3"/>
    <dgm:cxn modelId="{D593F71C-B3A2-4CCF-9D30-CC0391D0F471}" type="presOf" srcId="{6FC991EA-718C-4F1A-BEAB-09BB94AB11C7}" destId="{5D7080EA-9FDD-4EDD-B314-427DA08B3262}" srcOrd="0" destOrd="0" presId="urn:microsoft.com/office/officeart/2005/8/layout/cycle3"/>
    <dgm:cxn modelId="{479D8B22-5265-4383-BA91-960B0287EEF2}" type="presOf" srcId="{670E6E35-9D06-4B4E-9C43-006FA1C57382}" destId="{DE04E474-7A71-46F1-9856-6BFC180B2973}" srcOrd="0" destOrd="0" presId="urn:microsoft.com/office/officeart/2005/8/layout/cycle3"/>
    <dgm:cxn modelId="{A529BE3E-366C-4446-8EA1-E5D0E2620BB9}" srcId="{A884AB05-5B94-4700-8A61-168E9D0D0985}" destId="{FFD35A61-354E-40D0-8F48-0150A6607E28}" srcOrd="5" destOrd="0" parTransId="{6E97B0E5-4D9A-45E7-A8DA-8C53D6591C0F}" sibTransId="{47B8AC0E-33BB-4DED-83D9-56D7CB95CE53}"/>
    <dgm:cxn modelId="{6BAFD87C-47A3-4B83-AAA7-AF073AB5C3CD}" type="presOf" srcId="{914921C3-8DB0-43F2-9AB9-4A84691D0D19}" destId="{13A6BAD2-76B5-4AF8-AA39-4E7563C4A773}" srcOrd="0" destOrd="0" presId="urn:microsoft.com/office/officeart/2005/8/layout/cycle3"/>
    <dgm:cxn modelId="{05373085-E5B5-4672-8CA8-AAE9A16FB2BE}" srcId="{A884AB05-5B94-4700-8A61-168E9D0D0985}" destId="{15DB8720-0716-471F-9073-1BCA9BEFDA61}" srcOrd="3" destOrd="0" parTransId="{B8C9C188-00AE-4699-BBCB-3CD4A1F743F7}" sibTransId="{D54CBC90-BB51-41D5-A6F9-98998698FF29}"/>
    <dgm:cxn modelId="{839DD6A1-A63E-49E7-B63E-3A736069E4A1}" srcId="{A884AB05-5B94-4700-8A61-168E9D0D0985}" destId="{9B8D8177-4DF9-490A-A4FE-20F263607856}" srcOrd="7" destOrd="0" parTransId="{7C30C670-EE0B-4F8B-8CED-80B7AD2BF3C8}" sibTransId="{BB31B62E-9177-459B-BFA7-16DF19490B81}"/>
    <dgm:cxn modelId="{DBA378A3-84EB-4858-8517-39835FF489BD}" type="presOf" srcId="{0E49F804-76E4-4AEE-901E-186B26BCD6D3}" destId="{4D0637A6-3C5B-46CA-A835-189810CD920B}" srcOrd="0" destOrd="0" presId="urn:microsoft.com/office/officeart/2005/8/layout/cycle3"/>
    <dgm:cxn modelId="{7EA877A5-9AE7-4D0C-95C3-7559ABEE26C3}" type="presOf" srcId="{65263F44-3342-45FF-BC3E-F971E90AC5B1}" destId="{8D47CE13-7E0B-48AE-AD87-B1CD6116E270}" srcOrd="0" destOrd="0" presId="urn:microsoft.com/office/officeart/2005/8/layout/cycle3"/>
    <dgm:cxn modelId="{63E0ADAD-D80D-42CD-8DB0-BED7BB712E0D}" type="presOf" srcId="{9B8D8177-4DF9-490A-A4FE-20F263607856}" destId="{F11F5040-307D-4F70-B89E-60A24B472679}" srcOrd="0" destOrd="0" presId="urn:microsoft.com/office/officeart/2005/8/layout/cycle3"/>
    <dgm:cxn modelId="{A65A7ABB-9F23-42DC-A9C0-906B34770E6D}" srcId="{A884AB05-5B94-4700-8A61-168E9D0D0985}" destId="{914921C3-8DB0-43F2-9AB9-4A84691D0D19}" srcOrd="4" destOrd="0" parTransId="{BFCE59A5-20CD-4FCF-B0D5-20EF9730FAD8}" sibTransId="{92E0B470-17DA-4CDC-80F3-A2D8CEFC9932}"/>
    <dgm:cxn modelId="{508EAACC-31D0-4F18-8355-51D4BA4C841E}" type="presOf" srcId="{A884AB05-5B94-4700-8A61-168E9D0D0985}" destId="{3C6ED8DA-C2C2-46F7-BF7F-7C3AE2E8DFCC}" srcOrd="0" destOrd="0" presId="urn:microsoft.com/office/officeart/2005/8/layout/cycle3"/>
    <dgm:cxn modelId="{87F08FD9-B31C-4B87-97AC-833AC11C0BDA}" type="presOf" srcId="{15DB8720-0716-471F-9073-1BCA9BEFDA61}" destId="{3E291BE8-9AAD-4863-BCB0-EE24B18C53D8}" srcOrd="0" destOrd="0" presId="urn:microsoft.com/office/officeart/2005/8/layout/cycle3"/>
    <dgm:cxn modelId="{E72A1516-08B7-4AAC-969A-C1EDD1D8CF11}" type="presParOf" srcId="{3C6ED8DA-C2C2-46F7-BF7F-7C3AE2E8DFCC}" destId="{2FAF1FD5-02CC-4AAA-BA9F-F5B7F3E4CFC3}" srcOrd="0" destOrd="0" presId="urn:microsoft.com/office/officeart/2005/8/layout/cycle3"/>
    <dgm:cxn modelId="{B5EB1A48-1661-470C-9383-2F4B8A576D35}" type="presParOf" srcId="{2FAF1FD5-02CC-4AAA-BA9F-F5B7F3E4CFC3}" destId="{DE04E474-7A71-46F1-9856-6BFC180B2973}" srcOrd="0" destOrd="0" presId="urn:microsoft.com/office/officeart/2005/8/layout/cycle3"/>
    <dgm:cxn modelId="{D7E91990-80CD-4534-84BD-533BBF72BC11}" type="presParOf" srcId="{2FAF1FD5-02CC-4AAA-BA9F-F5B7F3E4CFC3}" destId="{4D0637A6-3C5B-46CA-A835-189810CD920B}" srcOrd="1" destOrd="0" presId="urn:microsoft.com/office/officeart/2005/8/layout/cycle3"/>
    <dgm:cxn modelId="{0A822FCA-0AF4-4381-BE41-0792AE53CB55}" type="presParOf" srcId="{2FAF1FD5-02CC-4AAA-BA9F-F5B7F3E4CFC3}" destId="{0E4848B8-BA92-480A-AEBA-56C7E826EAA3}" srcOrd="2" destOrd="0" presId="urn:microsoft.com/office/officeart/2005/8/layout/cycle3"/>
    <dgm:cxn modelId="{788467A9-FBE4-4371-B630-B1A62B749A6C}" type="presParOf" srcId="{2FAF1FD5-02CC-4AAA-BA9F-F5B7F3E4CFC3}" destId="{5D7080EA-9FDD-4EDD-B314-427DA08B3262}" srcOrd="3" destOrd="0" presId="urn:microsoft.com/office/officeart/2005/8/layout/cycle3"/>
    <dgm:cxn modelId="{90DB2AEA-8599-4DE1-8727-E87BC2CE7751}" type="presParOf" srcId="{2FAF1FD5-02CC-4AAA-BA9F-F5B7F3E4CFC3}" destId="{3E291BE8-9AAD-4863-BCB0-EE24B18C53D8}" srcOrd="4" destOrd="0" presId="urn:microsoft.com/office/officeart/2005/8/layout/cycle3"/>
    <dgm:cxn modelId="{B0A5D8B8-0577-48E8-B0DB-BFD5FE56B3E2}" type="presParOf" srcId="{2FAF1FD5-02CC-4AAA-BA9F-F5B7F3E4CFC3}" destId="{13A6BAD2-76B5-4AF8-AA39-4E7563C4A773}" srcOrd="5" destOrd="0" presId="urn:microsoft.com/office/officeart/2005/8/layout/cycle3"/>
    <dgm:cxn modelId="{9B252D26-D4B1-4A4E-BA1F-DCBC0F0A9636}" type="presParOf" srcId="{2FAF1FD5-02CC-4AAA-BA9F-F5B7F3E4CFC3}" destId="{D998250B-A629-4759-947C-E557D7492BE8}" srcOrd="6" destOrd="0" presId="urn:microsoft.com/office/officeart/2005/8/layout/cycle3"/>
    <dgm:cxn modelId="{354447F5-D8F4-4F2F-B3F0-C026596B3E3D}" type="presParOf" srcId="{2FAF1FD5-02CC-4AAA-BA9F-F5B7F3E4CFC3}" destId="{8D47CE13-7E0B-48AE-AD87-B1CD6116E270}" srcOrd="7" destOrd="0" presId="urn:microsoft.com/office/officeart/2005/8/layout/cycle3"/>
    <dgm:cxn modelId="{90CA29E7-E4FC-45D9-9B32-EE758BD9AC9E}" type="presParOf" srcId="{2FAF1FD5-02CC-4AAA-BA9F-F5B7F3E4CFC3}" destId="{F11F5040-307D-4F70-B89E-60A24B472679}" srcOrd="8" destOrd="0" presId="urn:microsoft.com/office/officeart/2005/8/layout/cycle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637A6-3C5B-46CA-A835-189810CD920B}">
      <dsp:nvSpPr>
        <dsp:cNvPr id="0" name=""/>
        <dsp:cNvSpPr/>
      </dsp:nvSpPr>
      <dsp:spPr>
        <a:xfrm rot="1706338">
          <a:off x="2228477" y="241096"/>
          <a:ext cx="4897357" cy="4897357"/>
        </a:xfrm>
        <a:prstGeom prst="circularArrow">
          <a:avLst>
            <a:gd name="adj1" fmla="val 5544"/>
            <a:gd name="adj2" fmla="val 330680"/>
            <a:gd name="adj3" fmla="val 14653790"/>
            <a:gd name="adj4" fmla="val 16871662"/>
            <a:gd name="adj5" fmla="val 5757"/>
          </a:avLst>
        </a:prstGeom>
        <a:solidFill>
          <a:schemeClr val="accent1">
            <a:tint val="40000"/>
            <a:hueOff val="0"/>
            <a:satOff val="0"/>
            <a:lumOff val="0"/>
            <a:alphaOff val="0"/>
          </a:schemeClr>
        </a:solidFill>
        <a:ln w="28575">
          <a:solidFill>
            <a:schemeClr val="accent1"/>
          </a:solidFill>
        </a:ln>
        <a:effectLst/>
      </dsp:spPr>
      <dsp:style>
        <a:lnRef idx="0">
          <a:scrgbClr r="0" g="0" b="0"/>
        </a:lnRef>
        <a:fillRef idx="1">
          <a:scrgbClr r="0" g="0" b="0"/>
        </a:fillRef>
        <a:effectRef idx="0">
          <a:scrgbClr r="0" g="0" b="0"/>
        </a:effectRef>
        <a:fontRef idx="minor"/>
      </dsp:style>
    </dsp:sp>
    <dsp:sp modelId="{DE04E474-7A71-46F1-9856-6BFC180B2973}">
      <dsp:nvSpPr>
        <dsp:cNvPr id="0" name=""/>
        <dsp:cNvSpPr/>
      </dsp:nvSpPr>
      <dsp:spPr>
        <a:xfrm>
          <a:off x="0" y="1953631"/>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b="1" kern="1200" noProof="0" dirty="0">
              <a:solidFill>
                <a:srgbClr val="000000"/>
              </a:solidFill>
              <a:latin typeface="Times New Roman" panose="02020603050405020304" pitchFamily="18" charset="0"/>
              <a:cs typeface="Times New Roman" panose="02020603050405020304" pitchFamily="18" charset="0"/>
            </a:rPr>
            <a:t>Reality</a:t>
          </a:r>
        </a:p>
      </dsp:txBody>
      <dsp:txXfrm>
        <a:off x="33548" y="1987179"/>
        <a:ext cx="1307364" cy="620134"/>
      </dsp:txXfrm>
    </dsp:sp>
    <dsp:sp modelId="{0E4848B8-BA92-480A-AEBA-56C7E826EAA3}">
      <dsp:nvSpPr>
        <dsp:cNvPr id="0" name=""/>
        <dsp:cNvSpPr/>
      </dsp:nvSpPr>
      <dsp:spPr>
        <a:xfrm>
          <a:off x="1089329" y="1231314"/>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a:solidFill>
                <a:srgbClr val="000000"/>
              </a:solidFill>
              <a:latin typeface="Times New Roman" panose="02020603050405020304" pitchFamily="18" charset="0"/>
              <a:cs typeface="Times New Roman" panose="02020603050405020304" pitchFamily="18" charset="0"/>
            </a:rPr>
            <a:t>Situation </a:t>
          </a:r>
          <a:r>
            <a:rPr lang="de-DE" sz="1600" kern="1200" noProof="0" dirty="0" err="1">
              <a:solidFill>
                <a:srgbClr val="000000"/>
              </a:solidFill>
              <a:latin typeface="Times New Roman" panose="02020603050405020304" pitchFamily="18" charset="0"/>
              <a:cs typeface="Times New Roman" panose="02020603050405020304" pitchFamily="18" charset="0"/>
            </a:rPr>
            <a:t>model</a:t>
          </a:r>
          <a:endParaRPr lang="de-DE" sz="1600" kern="1200" noProof="0" dirty="0">
            <a:solidFill>
              <a:srgbClr val="000000"/>
            </a:solidFill>
            <a:latin typeface="Times New Roman" panose="02020603050405020304" pitchFamily="18" charset="0"/>
            <a:cs typeface="Times New Roman" panose="02020603050405020304" pitchFamily="18" charset="0"/>
          </a:endParaRPr>
        </a:p>
      </dsp:txBody>
      <dsp:txXfrm>
        <a:off x="1122877" y="1264862"/>
        <a:ext cx="1307364" cy="620134"/>
      </dsp:txXfrm>
    </dsp:sp>
    <dsp:sp modelId="{5D7080EA-9FDD-4EDD-B314-427DA08B3262}">
      <dsp:nvSpPr>
        <dsp:cNvPr id="0" name=""/>
        <dsp:cNvSpPr/>
      </dsp:nvSpPr>
      <dsp:spPr>
        <a:xfrm>
          <a:off x="2530474" y="857033"/>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a:solidFill>
                <a:srgbClr val="000000"/>
              </a:solidFill>
              <a:latin typeface="Times New Roman" panose="02020603050405020304" pitchFamily="18" charset="0"/>
              <a:cs typeface="Times New Roman" panose="02020603050405020304" pitchFamily="18" charset="0"/>
            </a:rPr>
            <a:t>Real </a:t>
          </a:r>
          <a:r>
            <a:rPr lang="de-DE" sz="1600" kern="1200" noProof="0" dirty="0" err="1">
              <a:solidFill>
                <a:srgbClr val="000000"/>
              </a:solidFill>
              <a:latin typeface="Times New Roman" panose="02020603050405020304" pitchFamily="18" charset="0"/>
              <a:cs typeface="Times New Roman" panose="02020603050405020304" pitchFamily="18" charset="0"/>
            </a:rPr>
            <a:t>model</a:t>
          </a:r>
          <a:endParaRPr lang="de-DE" sz="1600" kern="1200" noProof="0" dirty="0">
            <a:solidFill>
              <a:srgbClr val="000000"/>
            </a:solidFill>
            <a:latin typeface="Times New Roman" panose="02020603050405020304" pitchFamily="18" charset="0"/>
            <a:cs typeface="Times New Roman" panose="02020603050405020304" pitchFamily="18" charset="0"/>
          </a:endParaRPr>
        </a:p>
      </dsp:txBody>
      <dsp:txXfrm>
        <a:off x="2564022" y="890581"/>
        <a:ext cx="1307364" cy="620134"/>
      </dsp:txXfrm>
    </dsp:sp>
    <dsp:sp modelId="{3E291BE8-9AAD-4863-BCB0-EE24B18C53D8}">
      <dsp:nvSpPr>
        <dsp:cNvPr id="0" name=""/>
        <dsp:cNvSpPr/>
      </dsp:nvSpPr>
      <dsp:spPr>
        <a:xfrm>
          <a:off x="5457808" y="871352"/>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err="1">
              <a:solidFill>
                <a:srgbClr val="000000"/>
              </a:solidFill>
              <a:latin typeface="Times New Roman" panose="02020603050405020304" pitchFamily="18" charset="0"/>
              <a:cs typeface="Times New Roman" panose="02020603050405020304" pitchFamily="18" charset="0"/>
            </a:rPr>
            <a:t>Mathematical</a:t>
          </a:r>
          <a:r>
            <a:rPr lang="de-DE" sz="1600" kern="1200" noProof="0" dirty="0">
              <a:solidFill>
                <a:srgbClr val="000000"/>
              </a:solidFill>
              <a:latin typeface="Times New Roman" panose="02020603050405020304" pitchFamily="18" charset="0"/>
              <a:cs typeface="Times New Roman" panose="02020603050405020304" pitchFamily="18" charset="0"/>
            </a:rPr>
            <a:t> </a:t>
          </a:r>
          <a:r>
            <a:rPr lang="de-DE" sz="1600" kern="1200" noProof="0" dirty="0" err="1">
              <a:solidFill>
                <a:srgbClr val="000000"/>
              </a:solidFill>
              <a:latin typeface="Times New Roman" panose="02020603050405020304" pitchFamily="18" charset="0"/>
              <a:cs typeface="Times New Roman" panose="02020603050405020304" pitchFamily="18" charset="0"/>
            </a:rPr>
            <a:t>model</a:t>
          </a:r>
          <a:endParaRPr lang="de-DE" sz="1600" kern="1200" noProof="0" dirty="0">
            <a:solidFill>
              <a:srgbClr val="000000"/>
            </a:solidFill>
            <a:latin typeface="Times New Roman" panose="02020603050405020304" pitchFamily="18" charset="0"/>
            <a:cs typeface="Times New Roman" panose="02020603050405020304" pitchFamily="18" charset="0"/>
          </a:endParaRPr>
        </a:p>
      </dsp:txBody>
      <dsp:txXfrm>
        <a:off x="5491356" y="904900"/>
        <a:ext cx="1307364" cy="620134"/>
      </dsp:txXfrm>
    </dsp:sp>
    <dsp:sp modelId="{13A6BAD2-76B5-4AF8-AA39-4E7563C4A773}">
      <dsp:nvSpPr>
        <dsp:cNvPr id="0" name=""/>
        <dsp:cNvSpPr/>
      </dsp:nvSpPr>
      <dsp:spPr>
        <a:xfrm>
          <a:off x="5457808" y="3762507"/>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u="sng" kern="1200" noProof="0" dirty="0" err="1">
              <a:solidFill>
                <a:srgbClr val="000000"/>
              </a:solidFill>
              <a:latin typeface="Times New Roman" panose="02020603050405020304" pitchFamily="18" charset="0"/>
              <a:cs typeface="Times New Roman" panose="02020603050405020304" pitchFamily="18" charset="0"/>
            </a:rPr>
            <a:t>Mathematical</a:t>
          </a:r>
          <a:r>
            <a:rPr lang="de-DE" sz="1600" u="sng" kern="1200" noProof="0" dirty="0">
              <a:solidFill>
                <a:srgbClr val="000000"/>
              </a:solidFill>
              <a:latin typeface="Times New Roman" panose="02020603050405020304" pitchFamily="18" charset="0"/>
              <a:cs typeface="Times New Roman" panose="02020603050405020304" pitchFamily="18" charset="0"/>
            </a:rPr>
            <a:t> </a:t>
          </a:r>
          <a:r>
            <a:rPr lang="de-DE" sz="1600" u="sng" kern="1200" noProof="0" dirty="0" err="1">
              <a:solidFill>
                <a:srgbClr val="000000"/>
              </a:solidFill>
              <a:latin typeface="Times New Roman" panose="02020603050405020304" pitchFamily="18" charset="0"/>
              <a:cs typeface="Times New Roman" panose="02020603050405020304" pitchFamily="18" charset="0"/>
            </a:rPr>
            <a:t>result</a:t>
          </a:r>
          <a:endParaRPr lang="de-DE" sz="1600" u="sng" kern="1200" noProof="0" dirty="0">
            <a:solidFill>
              <a:srgbClr val="000000"/>
            </a:solidFill>
            <a:latin typeface="Times New Roman" panose="02020603050405020304" pitchFamily="18" charset="0"/>
            <a:cs typeface="Times New Roman" panose="02020603050405020304" pitchFamily="18" charset="0"/>
          </a:endParaRPr>
        </a:p>
      </dsp:txBody>
      <dsp:txXfrm>
        <a:off x="5491356" y="3796055"/>
        <a:ext cx="1307364" cy="620134"/>
      </dsp:txXfrm>
    </dsp:sp>
    <dsp:sp modelId="{D998250B-A629-4759-947C-E557D7492BE8}">
      <dsp:nvSpPr>
        <dsp:cNvPr id="0" name=""/>
        <dsp:cNvSpPr/>
      </dsp:nvSpPr>
      <dsp:spPr>
        <a:xfrm>
          <a:off x="2680108" y="3824398"/>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u="sng" kern="1200" noProof="0" dirty="0">
              <a:solidFill>
                <a:srgbClr val="000000"/>
              </a:solidFill>
              <a:latin typeface="Times New Roman" panose="02020603050405020304" pitchFamily="18" charset="0"/>
              <a:cs typeface="Times New Roman" panose="02020603050405020304" pitchFamily="18" charset="0"/>
            </a:rPr>
            <a:t>Real </a:t>
          </a:r>
          <a:r>
            <a:rPr lang="de-DE" sz="1600" u="sng" kern="1200" noProof="0" dirty="0" err="1">
              <a:solidFill>
                <a:srgbClr val="000000"/>
              </a:solidFill>
              <a:latin typeface="Times New Roman" panose="02020603050405020304" pitchFamily="18" charset="0"/>
              <a:cs typeface="Times New Roman" panose="02020603050405020304" pitchFamily="18" charset="0"/>
            </a:rPr>
            <a:t>result</a:t>
          </a:r>
          <a:endParaRPr lang="de-DE" sz="1600" u="sng" kern="1200" noProof="0" dirty="0">
            <a:solidFill>
              <a:srgbClr val="000000"/>
            </a:solidFill>
            <a:latin typeface="Times New Roman" panose="02020603050405020304" pitchFamily="18" charset="0"/>
            <a:cs typeface="Times New Roman" panose="02020603050405020304" pitchFamily="18" charset="0"/>
          </a:endParaRPr>
        </a:p>
      </dsp:txBody>
      <dsp:txXfrm>
        <a:off x="2713656" y="3857946"/>
        <a:ext cx="1307364" cy="620134"/>
      </dsp:txXfrm>
    </dsp:sp>
    <dsp:sp modelId="{8D47CE13-7E0B-48AE-AD87-B1CD6116E270}">
      <dsp:nvSpPr>
        <dsp:cNvPr id="0" name=""/>
        <dsp:cNvSpPr/>
      </dsp:nvSpPr>
      <dsp:spPr>
        <a:xfrm>
          <a:off x="759497" y="3619895"/>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kern="1200" dirty="0">
              <a:solidFill>
                <a:srgbClr val="000000"/>
              </a:solidFill>
              <a:latin typeface="Times New Roman" panose="02020603050405020304" pitchFamily="18" charset="0"/>
              <a:cs typeface="Times New Roman" panose="02020603050405020304" pitchFamily="18" charset="0"/>
            </a:rPr>
            <a:t>Political </a:t>
          </a:r>
          <a:r>
            <a:rPr lang="de-DE" sz="1400" kern="1200" dirty="0" err="1">
              <a:solidFill>
                <a:srgbClr val="000000"/>
              </a:solidFill>
              <a:latin typeface="Times New Roman" panose="02020603050405020304" pitchFamily="18" charset="0"/>
              <a:cs typeface="Times New Roman" panose="02020603050405020304" pitchFamily="18" charset="0"/>
            </a:rPr>
            <a:t>possibilites</a:t>
          </a:r>
          <a:r>
            <a:rPr lang="de-DE" sz="1400" kern="1200" dirty="0">
              <a:solidFill>
                <a:srgbClr val="000000"/>
              </a:solidFill>
              <a:latin typeface="Times New Roman" panose="02020603050405020304" pitchFamily="18" charset="0"/>
              <a:cs typeface="Times New Roman" panose="02020603050405020304" pitchFamily="18" charset="0"/>
            </a:rPr>
            <a:t> </a:t>
          </a:r>
          <a:r>
            <a:rPr lang="de-DE" sz="1400" kern="1200" dirty="0" err="1">
              <a:solidFill>
                <a:srgbClr val="000000"/>
              </a:solidFill>
              <a:latin typeface="Times New Roman" panose="02020603050405020304" pitchFamily="18" charset="0"/>
              <a:cs typeface="Times New Roman" panose="02020603050405020304" pitchFamily="18" charset="0"/>
            </a:rPr>
            <a:t>and</a:t>
          </a:r>
          <a:r>
            <a:rPr lang="de-DE" sz="1400" kern="1200" dirty="0">
              <a:solidFill>
                <a:srgbClr val="000000"/>
              </a:solidFill>
              <a:latin typeface="Times New Roman" panose="02020603050405020304" pitchFamily="18" charset="0"/>
              <a:cs typeface="Times New Roman" panose="02020603050405020304" pitchFamily="18" charset="0"/>
            </a:rPr>
            <a:t> „</a:t>
          </a:r>
          <a:r>
            <a:rPr lang="de-DE" sz="1400" kern="1200" dirty="0" err="1">
              <a:solidFill>
                <a:srgbClr val="000000"/>
              </a:solidFill>
              <a:latin typeface="Times New Roman" panose="02020603050405020304" pitchFamily="18" charset="0"/>
              <a:cs typeface="Times New Roman" panose="02020603050405020304" pitchFamily="18" charset="0"/>
            </a:rPr>
            <a:t>solutions</a:t>
          </a:r>
          <a:r>
            <a:rPr lang="de-DE" sz="1400" kern="1200" dirty="0">
              <a:solidFill>
                <a:srgbClr val="000000"/>
              </a:solidFill>
              <a:latin typeface="Times New Roman" panose="02020603050405020304" pitchFamily="18" charset="0"/>
              <a:cs typeface="Times New Roman" panose="02020603050405020304" pitchFamily="18" charset="0"/>
            </a:rPr>
            <a:t>“</a:t>
          </a:r>
        </a:p>
      </dsp:txBody>
      <dsp:txXfrm>
        <a:off x="793045" y="3653443"/>
        <a:ext cx="1307364" cy="620134"/>
      </dsp:txXfrm>
    </dsp:sp>
    <dsp:sp modelId="{F11F5040-307D-4F70-B89E-60A24B472679}">
      <dsp:nvSpPr>
        <dsp:cNvPr id="0" name=""/>
        <dsp:cNvSpPr/>
      </dsp:nvSpPr>
      <dsp:spPr>
        <a:xfrm>
          <a:off x="35727" y="2851899"/>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err="1">
              <a:solidFill>
                <a:srgbClr val="000000"/>
              </a:solidFill>
              <a:latin typeface="Times New Roman" panose="02020603050405020304" pitchFamily="18" charset="0"/>
              <a:cs typeface="Times New Roman" panose="02020603050405020304" pitchFamily="18" charset="0"/>
            </a:rPr>
            <a:t>Judgement</a:t>
          </a:r>
          <a:endParaRPr lang="de-DE" sz="1400" kern="1200" noProof="0" dirty="0">
            <a:solidFill>
              <a:srgbClr val="000000"/>
            </a:solidFill>
            <a:latin typeface="Times New Roman" panose="02020603050405020304" pitchFamily="18" charset="0"/>
            <a:cs typeface="Times New Roman" panose="02020603050405020304" pitchFamily="18" charset="0"/>
          </a:endParaRPr>
        </a:p>
      </dsp:txBody>
      <dsp:txXfrm>
        <a:off x="69275" y="2885447"/>
        <a:ext cx="1307364" cy="62013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49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069393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81755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200409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404927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85916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368145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01439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23359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375704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981340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75073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8536844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7710714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7849655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555168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8257692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19291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948635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086547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5874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79367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31576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8361722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63939821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2.png"/><Relationship Id="rId4" Type="http://schemas.openxmlformats.org/officeDocument/2006/relationships/image" Target="../media/image11.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11/ 12 -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3047114" y="4370115"/>
            <a:ext cx="6097772"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Mathematics education - Lesson plans</a:t>
            </a: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DF930578-9662-485C-A10F-5EF28DF5DFA0}"/>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66139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4351338"/>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Building on your previous idea, </a:t>
            </a:r>
            <a:r>
              <a:rPr lang="en-US" u="sng" dirty="0">
                <a:solidFill>
                  <a:prstClr val="black"/>
                </a:solidFill>
                <a:latin typeface="Times New Roman" panose="02020603050405020304" pitchFamily="18" charset="0"/>
                <a:cs typeface="Times New Roman" panose="02020603050405020304" pitchFamily="18" charset="0"/>
              </a:rPr>
              <a:t>design a lesson plan addressing competences of citizenship education and another subject</a:t>
            </a:r>
          </a:p>
          <a:p>
            <a:pPr marL="514350" lvl="0" indent="-514350">
              <a:buFont typeface="+mj-lt"/>
              <a:buAutoNum type="arabicPeriod"/>
            </a:pPr>
            <a:endParaRPr lang="en-US"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dirty="0">
                <a:solidFill>
                  <a:prstClr val="black"/>
                </a:solidFill>
                <a:latin typeface="Times New Roman" panose="02020603050405020304" pitchFamily="18" charset="0"/>
                <a:cs typeface="Times New Roman" panose="02020603050405020304" pitchFamily="18" charset="0"/>
              </a:rPr>
              <a:t>If time permits it, also </a:t>
            </a:r>
            <a:r>
              <a:rPr lang="en-US" u="sng" dirty="0">
                <a:solidFill>
                  <a:prstClr val="black"/>
                </a:solidFill>
                <a:latin typeface="Times New Roman" panose="02020603050405020304" pitchFamily="18" charset="0"/>
                <a:cs typeface="Times New Roman" panose="02020603050405020304" pitchFamily="18" charset="0"/>
              </a:rPr>
              <a:t>start working on materials for the students</a:t>
            </a:r>
            <a:r>
              <a:rPr lang="en-US" dirty="0">
                <a:solidFill>
                  <a:prstClr val="black"/>
                </a:solidFill>
                <a:latin typeface="Times New Roman" panose="02020603050405020304" pitchFamily="18" charset="0"/>
                <a:cs typeface="Times New Roman" panose="02020603050405020304" pitchFamily="18" charset="0"/>
              </a:rPr>
              <a:t> (e.g. an introduction to the lesson or a worksheet covering one competence or a number of competences)</a:t>
            </a:r>
          </a:p>
          <a:p>
            <a:pPr marL="514350" lvl="0" indent="-514350">
              <a:buFont typeface="+mj-lt"/>
              <a:buAutoNum type="arabicPeriod"/>
            </a:pPr>
            <a:endParaRPr lang="en-US"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Visualize your lesson.</a:t>
            </a:r>
            <a:r>
              <a:rPr lang="en-US" dirty="0">
                <a:solidFill>
                  <a:prstClr val="black"/>
                </a:solidFill>
                <a:latin typeface="Times New Roman" panose="02020603050405020304" pitchFamily="18" charset="0"/>
                <a:cs typeface="Times New Roman" panose="02020603050405020304" pitchFamily="18" charset="0"/>
              </a:rPr>
              <a:t> Include a </a:t>
            </a:r>
            <a:r>
              <a:rPr lang="en-US" u="sng" dirty="0">
                <a:solidFill>
                  <a:prstClr val="black"/>
                </a:solidFill>
                <a:latin typeface="Times New Roman" panose="02020603050405020304" pitchFamily="18" charset="0"/>
                <a:cs typeface="Times New Roman" panose="02020603050405020304" pitchFamily="18" charset="0"/>
              </a:rPr>
              <a:t>timetable</a:t>
            </a:r>
            <a:r>
              <a:rPr lang="en-US" dirty="0">
                <a:solidFill>
                  <a:prstClr val="black"/>
                </a:solidFill>
                <a:latin typeface="Times New Roman" panose="02020603050405020304" pitchFamily="18" charset="0"/>
                <a:cs typeface="Times New Roman" panose="02020603050405020304" pitchFamily="18" charset="0"/>
              </a:rPr>
              <a:t> and </a:t>
            </a:r>
            <a:r>
              <a:rPr lang="en-US" u="sng" dirty="0">
                <a:solidFill>
                  <a:prstClr val="black"/>
                </a:solidFill>
                <a:latin typeface="Times New Roman" panose="02020603050405020304" pitchFamily="18" charset="0"/>
                <a:cs typeface="Times New Roman" panose="02020603050405020304" pitchFamily="18" charset="0"/>
              </a:rPr>
              <a:t>connect the learning goals to each task</a:t>
            </a:r>
          </a:p>
        </p:txBody>
      </p:sp>
      <p:sp>
        <p:nvSpPr>
          <p:cNvPr id="16" name="Pfeil: nach unten gekrümmt 15">
            <a:extLst>
              <a:ext uri="{FF2B5EF4-FFF2-40B4-BE49-F238E27FC236}">
                <a16:creationId xmlns:a16="http://schemas.microsoft.com/office/drawing/2014/main" id="{2D916F44-DA89-D007-ECD5-EB9918510622}"/>
              </a:ext>
            </a:extLst>
          </p:cNvPr>
          <p:cNvSpPr/>
          <p:nvPr/>
        </p:nvSpPr>
        <p:spPr>
          <a:xfrm rot="5400000">
            <a:off x="10600554" y="4248845"/>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600554" y="1992483"/>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Normative Modelling Cycle</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1" name="Inhaltsplatzhalter 2">
            <a:extLst>
              <a:ext uri="{FF2B5EF4-FFF2-40B4-BE49-F238E27FC236}">
                <a16:creationId xmlns:a16="http://schemas.microsoft.com/office/drawing/2014/main" id="{99DDB82E-BADA-A419-19A4-1E0715DCAD12}"/>
              </a:ext>
            </a:extLst>
          </p:cNvPr>
          <p:cNvSpPr>
            <a:spLocks noGrp="1"/>
          </p:cNvSpPr>
          <p:nvPr>
            <p:ph idx="1"/>
          </p:nvPr>
        </p:nvSpPr>
        <p:spPr>
          <a:xfrm>
            <a:off x="7823386" y="1303388"/>
            <a:ext cx="3751967" cy="4293391"/>
          </a:xfrm>
          <a:solidFill>
            <a:schemeClr val="accent2">
              <a:lumMod val="20000"/>
              <a:lumOff val="80000"/>
            </a:schemeClr>
          </a:solidFill>
          <a:ln w="28575">
            <a:solidFill>
              <a:schemeClr val="accent2">
                <a:lumMod val="20000"/>
                <a:lumOff val="80000"/>
              </a:schemeClr>
            </a:solidFill>
          </a:ln>
        </p:spPr>
        <p:txBody>
          <a:bodyPr>
            <a:normAutofit/>
          </a:bodyPr>
          <a:lstStyle/>
          <a:p>
            <a:pPr marL="457200" indent="-457200">
              <a:buFont typeface="+mj-lt"/>
              <a:buAutoNum type="arabicPeriod"/>
            </a:pPr>
            <a:r>
              <a:rPr lang="en-US" sz="2000" dirty="0">
                <a:solidFill>
                  <a:srgbClr val="000000"/>
                </a:solidFill>
              </a:rPr>
              <a:t>construct/understand</a:t>
            </a:r>
          </a:p>
          <a:p>
            <a:pPr marL="457200" indent="-457200">
              <a:buFont typeface="+mj-lt"/>
              <a:buAutoNum type="arabicPeriod"/>
            </a:pPr>
            <a:r>
              <a:rPr lang="en-US" sz="2000" dirty="0">
                <a:solidFill>
                  <a:srgbClr val="000000"/>
                </a:solidFill>
              </a:rPr>
              <a:t>simplify/structure/analyze</a:t>
            </a:r>
          </a:p>
          <a:p>
            <a:pPr marL="457200" indent="-457200">
              <a:buFont typeface="+mj-lt"/>
              <a:buAutoNum type="arabicPeriod"/>
            </a:pPr>
            <a:r>
              <a:rPr lang="en-US" sz="2000" dirty="0">
                <a:solidFill>
                  <a:srgbClr val="000000"/>
                </a:solidFill>
              </a:rPr>
              <a:t>mathematize and reflect</a:t>
            </a:r>
          </a:p>
          <a:p>
            <a:pPr marL="457200" indent="-457200">
              <a:buFont typeface="+mj-lt"/>
              <a:buAutoNum type="arabicPeriod"/>
            </a:pPr>
            <a:r>
              <a:rPr lang="en-US" sz="2000" dirty="0">
                <a:solidFill>
                  <a:srgbClr val="000000"/>
                </a:solidFill>
              </a:rPr>
              <a:t>work mathematically</a:t>
            </a:r>
          </a:p>
          <a:p>
            <a:pPr marL="457200" indent="-457200">
              <a:buFont typeface="+mj-lt"/>
              <a:buAutoNum type="arabicPeriod"/>
            </a:pPr>
            <a:r>
              <a:rPr lang="en-US" sz="2000" dirty="0">
                <a:solidFill>
                  <a:srgbClr val="000000"/>
                </a:solidFill>
              </a:rPr>
              <a:t>interpret </a:t>
            </a:r>
          </a:p>
          <a:p>
            <a:pPr marL="457200" indent="-457200">
              <a:buFont typeface="+mj-lt"/>
              <a:buAutoNum type="arabicPeriod"/>
            </a:pPr>
            <a:r>
              <a:rPr lang="en-US" sz="2000" dirty="0">
                <a:solidFill>
                  <a:srgbClr val="000000"/>
                </a:solidFill>
              </a:rPr>
              <a:t>consider alternatives</a:t>
            </a:r>
          </a:p>
          <a:p>
            <a:pPr marL="457200" indent="-457200">
              <a:buFont typeface="+mj-lt"/>
              <a:buAutoNum type="arabicPeriod"/>
            </a:pPr>
            <a:r>
              <a:rPr lang="en-US" sz="2000" dirty="0">
                <a:solidFill>
                  <a:srgbClr val="000000"/>
                </a:solidFill>
              </a:rPr>
              <a:t>political analysis/ weighing (political) options</a:t>
            </a:r>
          </a:p>
          <a:p>
            <a:pPr marL="457200" indent="-457200">
              <a:buFont typeface="+mj-lt"/>
              <a:buAutoNum type="arabicPeriod"/>
            </a:pPr>
            <a:r>
              <a:rPr lang="en-US" sz="2000" dirty="0">
                <a:solidFill>
                  <a:srgbClr val="000000"/>
                </a:solidFill>
              </a:rPr>
              <a:t>forming judgments</a:t>
            </a:r>
          </a:p>
          <a:p>
            <a:pPr marL="457200" indent="-457200">
              <a:buFont typeface="+mj-lt"/>
              <a:buAutoNum type="arabicPeriod"/>
            </a:pPr>
            <a:r>
              <a:rPr lang="en-US" sz="2000" dirty="0">
                <a:solidFill>
                  <a:srgbClr val="000000"/>
                </a:solidFill>
              </a:rPr>
              <a:t>assumed effect</a:t>
            </a:r>
          </a:p>
          <a:p>
            <a:pPr marL="457200" indent="-457200">
              <a:buFont typeface="+mj-lt"/>
              <a:buAutoNum type="arabicPeriod"/>
            </a:pPr>
            <a:r>
              <a:rPr lang="en-US" sz="2000" dirty="0">
                <a:solidFill>
                  <a:srgbClr val="000000"/>
                </a:solidFill>
              </a:rPr>
              <a:t>real effect</a:t>
            </a:r>
            <a:endParaRPr lang="de-DE" sz="2000" dirty="0">
              <a:solidFill>
                <a:srgbClr val="000000"/>
              </a:solidFill>
            </a:endParaRPr>
          </a:p>
        </p:txBody>
      </p:sp>
      <p:sp>
        <p:nvSpPr>
          <p:cNvPr id="33" name="Inhaltsplatzhalter 2">
            <a:extLst>
              <a:ext uri="{FF2B5EF4-FFF2-40B4-BE49-F238E27FC236}">
                <a16:creationId xmlns:a16="http://schemas.microsoft.com/office/drawing/2014/main" id="{233CB338-43C2-D5C3-4AC4-96DD8262E392}"/>
              </a:ext>
            </a:extLst>
          </p:cNvPr>
          <p:cNvSpPr txBox="1">
            <a:spLocks/>
          </p:cNvSpPr>
          <p:nvPr/>
        </p:nvSpPr>
        <p:spPr>
          <a:xfrm>
            <a:off x="7823386" y="5604934"/>
            <a:ext cx="2326175" cy="383565"/>
          </a:xfrm>
          <a:prstGeom prst="rect">
            <a:avLst/>
          </a:prstGeom>
          <a:solidFill>
            <a:schemeClr val="bg1"/>
          </a:solidFill>
          <a:ln w="28575">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000" b="0" i="1" u="none" strike="noStrike" kern="1200" cap="none" spc="0" normalizeH="0" baseline="0" noProof="0" dirty="0" err="1">
                <a:ln>
                  <a:noFill/>
                </a:ln>
                <a:solidFill>
                  <a:srgbClr val="000000"/>
                </a:solidFill>
                <a:effectLst/>
                <a:uLnTx/>
                <a:uFillTx/>
                <a:latin typeface="Times New Roman"/>
                <a:ea typeface="+mn-ea"/>
                <a:cs typeface="+mn-cs"/>
              </a:rPr>
              <a:t>Vajen</a:t>
            </a:r>
            <a:r>
              <a:rPr kumimoji="0" lang="en-US" sz="2000" b="0" i="1" u="none" strike="noStrike" kern="1200" cap="none" spc="0" normalizeH="0" baseline="0" noProof="0" dirty="0">
                <a:ln>
                  <a:noFill/>
                </a:ln>
                <a:solidFill>
                  <a:srgbClr val="000000"/>
                </a:solidFill>
                <a:effectLst/>
                <a:uLnTx/>
                <a:uFillTx/>
                <a:latin typeface="Times New Roman"/>
                <a:ea typeface="+mn-ea"/>
                <a:cs typeface="+mn-cs"/>
              </a:rPr>
              <a:t> et al. (2023)</a:t>
            </a:r>
          </a:p>
        </p:txBody>
      </p:sp>
      <p:grpSp>
        <p:nvGrpSpPr>
          <p:cNvPr id="83" name="Gruppieren 82">
            <a:extLst>
              <a:ext uri="{FF2B5EF4-FFF2-40B4-BE49-F238E27FC236}">
                <a16:creationId xmlns:a16="http://schemas.microsoft.com/office/drawing/2014/main" id="{FDFF6C08-13ED-1EF2-4DE8-09CC2E66120D}"/>
              </a:ext>
            </a:extLst>
          </p:cNvPr>
          <p:cNvGrpSpPr/>
          <p:nvPr/>
        </p:nvGrpSpPr>
        <p:grpSpPr>
          <a:xfrm>
            <a:off x="520633" y="902965"/>
            <a:ext cx="7040635" cy="4977976"/>
            <a:chOff x="520633" y="902965"/>
            <a:chExt cx="7040635" cy="4977976"/>
          </a:xfrm>
        </p:grpSpPr>
        <p:graphicFrame>
          <p:nvGraphicFramePr>
            <p:cNvPr id="15" name="Diagramm 14">
              <a:extLst>
                <a:ext uri="{FF2B5EF4-FFF2-40B4-BE49-F238E27FC236}">
                  <a16:creationId xmlns:a16="http://schemas.microsoft.com/office/drawing/2014/main" id="{D0A88527-0AAB-5D20-FCF8-B85263028C94}"/>
                </a:ext>
              </a:extLst>
            </p:cNvPr>
            <p:cNvGraphicFramePr/>
            <p:nvPr/>
          </p:nvGraphicFramePr>
          <p:xfrm>
            <a:off x="520633" y="902965"/>
            <a:ext cx="6832269" cy="48665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82" name="Gruppieren 81">
              <a:extLst>
                <a:ext uri="{FF2B5EF4-FFF2-40B4-BE49-F238E27FC236}">
                  <a16:creationId xmlns:a16="http://schemas.microsoft.com/office/drawing/2014/main" id="{0E416D83-6FA7-42D7-7327-52A88D3051C0}"/>
                </a:ext>
              </a:extLst>
            </p:cNvPr>
            <p:cNvGrpSpPr/>
            <p:nvPr/>
          </p:nvGrpSpPr>
          <p:grpSpPr>
            <a:xfrm>
              <a:off x="1030429" y="1310226"/>
              <a:ext cx="6530839" cy="4570715"/>
              <a:chOff x="1030429" y="1310226"/>
              <a:chExt cx="6530839" cy="4570715"/>
            </a:xfrm>
          </p:grpSpPr>
          <p:sp>
            <p:nvSpPr>
              <p:cNvPr id="4" name="Text Box 22">
                <a:extLst>
                  <a:ext uri="{FF2B5EF4-FFF2-40B4-BE49-F238E27FC236}">
                    <a16:creationId xmlns:a16="http://schemas.microsoft.com/office/drawing/2014/main" id="{122C4C2C-D1C0-BB65-E348-AA0B639068C2}"/>
                  </a:ext>
                </a:extLst>
              </p:cNvPr>
              <p:cNvSpPr txBox="1">
                <a:spLocks noChangeArrowheads="1"/>
              </p:cNvSpPr>
              <p:nvPr/>
            </p:nvSpPr>
            <p:spPr bwMode="auto">
              <a:xfrm>
                <a:off x="2743912" y="4827096"/>
                <a:ext cx="263128" cy="215012"/>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prstClr val="white"/>
                    </a:solidFill>
                    <a:effectLst/>
                    <a:uLnTx/>
                    <a:uFillTx/>
                    <a:latin typeface="Times New Roman"/>
                    <a:ea typeface="Calibri" panose="020F0502020204030204" pitchFamily="34" charset="0"/>
                    <a:cs typeface="Times New Roman" panose="02020603050405020304" pitchFamily="18" charset="0"/>
                  </a:rPr>
                  <a:t>7</a:t>
                </a:r>
              </a:p>
            </p:txBody>
          </p:sp>
          <p:cxnSp>
            <p:nvCxnSpPr>
              <p:cNvPr id="17" name="Gerade Verbindung mit Pfeil 16">
                <a:extLst>
                  <a:ext uri="{FF2B5EF4-FFF2-40B4-BE49-F238E27FC236}">
                    <a16:creationId xmlns:a16="http://schemas.microsoft.com/office/drawing/2014/main" id="{27BAC3B5-1426-630F-2F73-A40DAE45C727}"/>
                  </a:ext>
                </a:extLst>
              </p:cNvPr>
              <p:cNvCxnSpPr>
                <a:cxnSpLocks/>
              </p:cNvCxnSpPr>
              <p:nvPr/>
            </p:nvCxnSpPr>
            <p:spPr>
              <a:xfrm flipV="1">
                <a:off x="1156853" y="2508247"/>
                <a:ext cx="538521" cy="456627"/>
              </a:xfrm>
              <a:prstGeom prst="straightConnector1">
                <a:avLst/>
              </a:prstGeom>
              <a:ln w="1206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 Box 6">
                <a:extLst>
                  <a:ext uri="{FF2B5EF4-FFF2-40B4-BE49-F238E27FC236}">
                    <a16:creationId xmlns:a16="http://schemas.microsoft.com/office/drawing/2014/main" id="{432B41E0-AAB4-A539-CF90-F5C1505AB5FD}"/>
                  </a:ext>
                </a:extLst>
              </p:cNvPr>
              <p:cNvSpPr txBox="1">
                <a:spLocks noChangeArrowheads="1"/>
              </p:cNvSpPr>
              <p:nvPr/>
            </p:nvSpPr>
            <p:spPr bwMode="auto">
              <a:xfrm>
                <a:off x="4585339" y="1310226"/>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3 </a:t>
                </a:r>
                <a:endParaRPr kumimoji="0" lang="en-US" altLang="de-DE" sz="1600" b="1" i="0" u="none" strike="noStrike" kern="1200" cap="none" spc="0" normalizeH="0" baseline="0" noProof="0" dirty="0">
                  <a:ln>
                    <a:noFill/>
                  </a:ln>
                  <a:solidFill>
                    <a:srgbClr val="000000"/>
                  </a:solidFill>
                  <a:effectLst/>
                  <a:uLnTx/>
                  <a:uFillTx/>
                  <a:latin typeface="Arial"/>
                  <a:ea typeface="+mn-ea"/>
                  <a:cs typeface="Times New Roman" panose="02020603050405020304" pitchFamily="18" charset="0"/>
                </a:endParaRPr>
              </a:p>
            </p:txBody>
          </p:sp>
          <p:sp>
            <p:nvSpPr>
              <p:cNvPr id="20" name="Text Box 7">
                <a:extLst>
                  <a:ext uri="{FF2B5EF4-FFF2-40B4-BE49-F238E27FC236}">
                    <a16:creationId xmlns:a16="http://schemas.microsoft.com/office/drawing/2014/main" id="{73C32233-8E5D-AD25-D620-0715D99309EC}"/>
                  </a:ext>
                </a:extLst>
              </p:cNvPr>
              <p:cNvSpPr txBox="1">
                <a:spLocks noChangeArrowheads="1"/>
              </p:cNvSpPr>
              <p:nvPr/>
            </p:nvSpPr>
            <p:spPr bwMode="auto">
              <a:xfrm>
                <a:off x="7218368" y="3375153"/>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4 </a:t>
                </a:r>
                <a:endParaRPr kumimoji="0" lang="en-US" altLang="de-DE" sz="1600" b="1" i="0" u="none" strike="noStrike" kern="1200" cap="none" spc="0" normalizeH="0" baseline="0" noProof="0" dirty="0">
                  <a:ln>
                    <a:noFill/>
                  </a:ln>
                  <a:solidFill>
                    <a:srgbClr val="000000"/>
                  </a:solidFill>
                  <a:effectLst/>
                  <a:uLnTx/>
                  <a:uFillTx/>
                  <a:latin typeface="Arial"/>
                  <a:ea typeface="+mn-ea"/>
                  <a:cs typeface="Times New Roman" panose="02020603050405020304" pitchFamily="18" charset="0"/>
                </a:endParaRPr>
              </a:p>
            </p:txBody>
          </p:sp>
          <p:sp>
            <p:nvSpPr>
              <p:cNvPr id="21" name="Text Box 8">
                <a:extLst>
                  <a:ext uri="{FF2B5EF4-FFF2-40B4-BE49-F238E27FC236}">
                    <a16:creationId xmlns:a16="http://schemas.microsoft.com/office/drawing/2014/main" id="{4FC1AB9C-95C4-2DC6-ED05-724E7233E9D4}"/>
                  </a:ext>
                </a:extLst>
              </p:cNvPr>
              <p:cNvSpPr txBox="1">
                <a:spLocks noChangeArrowheads="1"/>
              </p:cNvSpPr>
              <p:nvPr/>
            </p:nvSpPr>
            <p:spPr bwMode="auto">
              <a:xfrm>
                <a:off x="5070087" y="5596779"/>
                <a:ext cx="342900" cy="2841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5 </a:t>
                </a:r>
                <a:endParaRPr kumimoji="0" lang="en-US" altLang="de-DE" sz="1600" b="1" i="0" u="none" strike="noStrike" kern="1200" cap="none" spc="0" normalizeH="0" baseline="0" noProof="0" dirty="0">
                  <a:ln>
                    <a:noFill/>
                  </a:ln>
                  <a:solidFill>
                    <a:srgbClr val="000000"/>
                  </a:solidFill>
                  <a:effectLst/>
                  <a:uLnTx/>
                  <a:uFillTx/>
                  <a:latin typeface="Arial"/>
                  <a:ea typeface="+mn-ea"/>
                  <a:cs typeface="Times New Roman" panose="02020603050405020304" pitchFamily="18" charset="0"/>
                </a:endParaRPr>
              </a:p>
            </p:txBody>
          </p:sp>
          <p:cxnSp>
            <p:nvCxnSpPr>
              <p:cNvPr id="22" name="Gerade Verbindung mit Pfeil 21">
                <a:extLst>
                  <a:ext uri="{FF2B5EF4-FFF2-40B4-BE49-F238E27FC236}">
                    <a16:creationId xmlns:a16="http://schemas.microsoft.com/office/drawing/2014/main" id="{A7290BD2-38CA-76E0-F3D3-072BF7340880}"/>
                  </a:ext>
                </a:extLst>
              </p:cNvPr>
              <p:cNvCxnSpPr>
                <a:cxnSpLocks/>
              </p:cNvCxnSpPr>
              <p:nvPr/>
            </p:nvCxnSpPr>
            <p:spPr>
              <a:xfrm flipH="1" flipV="1">
                <a:off x="2567278" y="4832469"/>
                <a:ext cx="718741" cy="216566"/>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a:extLst>
                  <a:ext uri="{FF2B5EF4-FFF2-40B4-BE49-F238E27FC236}">
                    <a16:creationId xmlns:a16="http://schemas.microsoft.com/office/drawing/2014/main" id="{239DB995-8929-D53B-977E-D45E6C0D1E28}"/>
                  </a:ext>
                </a:extLst>
              </p:cNvPr>
              <p:cNvCxnSpPr>
                <a:cxnSpLocks/>
              </p:cNvCxnSpPr>
              <p:nvPr/>
            </p:nvCxnSpPr>
            <p:spPr>
              <a:xfrm flipV="1">
                <a:off x="2668331" y="1994134"/>
                <a:ext cx="589980" cy="298590"/>
              </a:xfrm>
              <a:prstGeom prst="straightConnector1">
                <a:avLst/>
              </a:prstGeom>
              <a:ln w="1206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Text Box 14">
                <a:extLst>
                  <a:ext uri="{FF2B5EF4-FFF2-40B4-BE49-F238E27FC236}">
                    <a16:creationId xmlns:a16="http://schemas.microsoft.com/office/drawing/2014/main" id="{1AED0C0D-94A1-D855-C85D-9AD60EC1F453}"/>
                  </a:ext>
                </a:extLst>
              </p:cNvPr>
              <p:cNvSpPr txBox="1">
                <a:spLocks noChangeArrowheads="1"/>
              </p:cNvSpPr>
              <p:nvPr/>
            </p:nvSpPr>
            <p:spPr bwMode="auto">
              <a:xfrm>
                <a:off x="2881809" y="3386575"/>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6</a:t>
                </a:r>
                <a:endParaRPr kumimoji="0" lang="en-US" altLang="de-DE" sz="1600" b="1" i="0" u="none" strike="noStrike" kern="1200" cap="none" spc="0" normalizeH="0" baseline="0" noProof="0" dirty="0">
                  <a:ln>
                    <a:noFill/>
                  </a:ln>
                  <a:solidFill>
                    <a:srgbClr val="000000"/>
                  </a:solidFill>
                  <a:effectLst/>
                  <a:uLnTx/>
                  <a:uFillTx/>
                  <a:latin typeface="Arial"/>
                  <a:ea typeface="+mn-ea"/>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000000"/>
                    </a:solidFill>
                    <a:effectLst/>
                    <a:uLnTx/>
                    <a:uFillTx/>
                    <a:latin typeface="Arial"/>
                    <a:ea typeface="Calibri" panose="020F0502020204030204" pitchFamily="34" charset="0"/>
                    <a:cs typeface="Times New Roman" panose="02020603050405020304" pitchFamily="18" charset="0"/>
                  </a:rPr>
                  <a:t> </a:t>
                </a:r>
                <a:endParaRPr kumimoji="0" lang="en-US" altLang="de-DE" sz="1600" b="1" i="0" u="none" strike="noStrike" kern="1200" cap="none" spc="0" normalizeH="0" baseline="0" noProof="0" dirty="0">
                  <a:ln>
                    <a:noFill/>
                  </a:ln>
                  <a:solidFill>
                    <a:srgbClr val="000000"/>
                  </a:solidFill>
                  <a:effectLst/>
                  <a:uLnTx/>
                  <a:uFillTx/>
                  <a:latin typeface="Arial"/>
                  <a:ea typeface="+mn-ea"/>
                  <a:cs typeface="+mn-cs"/>
                </a:endParaRPr>
              </a:p>
            </p:txBody>
          </p:sp>
          <p:sp>
            <p:nvSpPr>
              <p:cNvPr id="26" name="Text Box 12">
                <a:extLst>
                  <a:ext uri="{FF2B5EF4-FFF2-40B4-BE49-F238E27FC236}">
                    <a16:creationId xmlns:a16="http://schemas.microsoft.com/office/drawing/2014/main" id="{5282ED7F-42D5-521B-06E1-8B1C0C1BA13C}"/>
                  </a:ext>
                </a:extLst>
              </p:cNvPr>
              <p:cNvSpPr txBox="1">
                <a:spLocks noChangeArrowheads="1"/>
              </p:cNvSpPr>
              <p:nvPr/>
            </p:nvSpPr>
            <p:spPr bwMode="auto">
              <a:xfrm>
                <a:off x="1366084" y="2512277"/>
                <a:ext cx="462068" cy="24975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rPr>
                  <a:t>1 </a:t>
                </a:r>
                <a:endParaRPr kumimoji="0" lang="en-US" altLang="de-DE" sz="2800" b="1" i="0" u="none" strike="noStrike" kern="1200" cap="none" spc="0" normalizeH="0" baseline="0" noProof="0" dirty="0">
                  <a:ln>
                    <a:noFill/>
                  </a:ln>
                  <a:solidFill>
                    <a:srgbClr val="FFFFFF"/>
                  </a:solidFill>
                  <a:effectLst/>
                  <a:uLnTx/>
                  <a:uFillTx/>
                  <a:latin typeface="Arial"/>
                  <a:ea typeface="+mn-ea"/>
                  <a:cs typeface="+mn-cs"/>
                </a:endParaRPr>
              </a:p>
            </p:txBody>
          </p:sp>
          <p:sp>
            <p:nvSpPr>
              <p:cNvPr id="27" name="Text Box 13">
                <a:extLst>
                  <a:ext uri="{FF2B5EF4-FFF2-40B4-BE49-F238E27FC236}">
                    <a16:creationId xmlns:a16="http://schemas.microsoft.com/office/drawing/2014/main" id="{9A411733-4AC2-AA6D-B3E8-CB106568604F}"/>
                  </a:ext>
                </a:extLst>
              </p:cNvPr>
              <p:cNvSpPr txBox="1">
                <a:spLocks noChangeArrowheads="1"/>
              </p:cNvSpPr>
              <p:nvPr/>
            </p:nvSpPr>
            <p:spPr bwMode="auto">
              <a:xfrm>
                <a:off x="2891316" y="1922097"/>
                <a:ext cx="471178" cy="21710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rPr>
                  <a:t>2 </a:t>
                </a:r>
                <a:endParaRPr kumimoji="0" lang="en-US" altLang="de-DE" sz="2800" b="1" i="0" u="none" strike="noStrike" kern="1200" cap="none" spc="0" normalizeH="0" baseline="0" noProof="0" dirty="0">
                  <a:ln>
                    <a:noFill/>
                  </a:ln>
                  <a:solidFill>
                    <a:srgbClr val="FFFFFF"/>
                  </a:solidFill>
                  <a:effectLst/>
                  <a:uLnTx/>
                  <a:uFillTx/>
                  <a:latin typeface="Arial"/>
                  <a:ea typeface="+mn-ea"/>
                  <a:cs typeface="+mn-cs"/>
                </a:endParaRPr>
              </a:p>
            </p:txBody>
          </p:sp>
          <p:sp>
            <p:nvSpPr>
              <p:cNvPr id="31" name="Text Box 22">
                <a:extLst>
                  <a:ext uri="{FF2B5EF4-FFF2-40B4-BE49-F238E27FC236}">
                    <a16:creationId xmlns:a16="http://schemas.microsoft.com/office/drawing/2014/main" id="{7941CC14-2DD2-52D0-9327-FA57DEB92228}"/>
                  </a:ext>
                </a:extLst>
              </p:cNvPr>
              <p:cNvSpPr txBox="1">
                <a:spLocks noChangeArrowheads="1"/>
              </p:cNvSpPr>
              <p:nvPr/>
            </p:nvSpPr>
            <p:spPr bwMode="auto">
              <a:xfrm>
                <a:off x="2668331" y="4741609"/>
                <a:ext cx="244463" cy="157119"/>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rPr>
                  <a:t>7</a:t>
                </a:r>
              </a:p>
            </p:txBody>
          </p:sp>
          <p:cxnSp>
            <p:nvCxnSpPr>
              <p:cNvPr id="58" name="Gerade Verbindung mit Pfeil 57">
                <a:extLst>
                  <a:ext uri="{FF2B5EF4-FFF2-40B4-BE49-F238E27FC236}">
                    <a16:creationId xmlns:a16="http://schemas.microsoft.com/office/drawing/2014/main" id="{9F7D2A98-5E75-D74C-3594-F3E903193D7C}"/>
                  </a:ext>
                </a:extLst>
              </p:cNvPr>
              <p:cNvCxnSpPr>
                <a:cxnSpLocks/>
              </p:cNvCxnSpPr>
              <p:nvPr/>
            </p:nvCxnSpPr>
            <p:spPr>
              <a:xfrm flipH="1" flipV="1">
                <a:off x="1682885" y="4121896"/>
                <a:ext cx="432148" cy="438085"/>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22">
                <a:extLst>
                  <a:ext uri="{FF2B5EF4-FFF2-40B4-BE49-F238E27FC236}">
                    <a16:creationId xmlns:a16="http://schemas.microsoft.com/office/drawing/2014/main" id="{33B6CC89-C737-37E8-D262-FA226983374E}"/>
                  </a:ext>
                </a:extLst>
              </p:cNvPr>
              <p:cNvSpPr txBox="1">
                <a:spLocks noChangeArrowheads="1"/>
              </p:cNvSpPr>
              <p:nvPr/>
            </p:nvSpPr>
            <p:spPr bwMode="auto">
              <a:xfrm>
                <a:off x="1715484" y="4132581"/>
                <a:ext cx="489878" cy="17544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rPr>
                  <a:t>8</a:t>
                </a:r>
              </a:p>
            </p:txBody>
          </p:sp>
          <p:cxnSp>
            <p:nvCxnSpPr>
              <p:cNvPr id="62" name="Gerade Verbindung mit Pfeil 61">
                <a:extLst>
                  <a:ext uri="{FF2B5EF4-FFF2-40B4-BE49-F238E27FC236}">
                    <a16:creationId xmlns:a16="http://schemas.microsoft.com/office/drawing/2014/main" id="{B2D8E513-0EC1-C6BF-BEB1-A1D61BD13678}"/>
                  </a:ext>
                </a:extLst>
              </p:cNvPr>
              <p:cNvCxnSpPr>
                <a:cxnSpLocks/>
              </p:cNvCxnSpPr>
              <p:nvPr/>
            </p:nvCxnSpPr>
            <p:spPr>
              <a:xfrm flipV="1">
                <a:off x="1233806" y="3350079"/>
                <a:ext cx="0" cy="515339"/>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sp>
            <p:nvSpPr>
              <p:cNvPr id="28" name="Text Box 22">
                <a:extLst>
                  <a:ext uri="{FF2B5EF4-FFF2-40B4-BE49-F238E27FC236}">
                    <a16:creationId xmlns:a16="http://schemas.microsoft.com/office/drawing/2014/main" id="{0903AC0D-3B42-DF47-003F-34954ECAF170}"/>
                  </a:ext>
                </a:extLst>
              </p:cNvPr>
              <p:cNvSpPr txBox="1">
                <a:spLocks noChangeArrowheads="1"/>
              </p:cNvSpPr>
              <p:nvPr/>
            </p:nvSpPr>
            <p:spPr bwMode="auto">
              <a:xfrm>
                <a:off x="1030429" y="3422587"/>
                <a:ext cx="489878" cy="17544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600" b="1"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rPr>
                  <a:t>10</a:t>
                </a:r>
              </a:p>
            </p:txBody>
          </p:sp>
          <p:cxnSp>
            <p:nvCxnSpPr>
              <p:cNvPr id="67" name="Gerade Verbindung mit Pfeil 66">
                <a:extLst>
                  <a:ext uri="{FF2B5EF4-FFF2-40B4-BE49-F238E27FC236}">
                    <a16:creationId xmlns:a16="http://schemas.microsoft.com/office/drawing/2014/main" id="{D108C6CD-3B08-7081-2F47-9BE2ADF2BFB6}"/>
                  </a:ext>
                </a:extLst>
              </p:cNvPr>
              <p:cNvCxnSpPr>
                <a:cxnSpLocks/>
              </p:cNvCxnSpPr>
              <p:nvPr/>
            </p:nvCxnSpPr>
            <p:spPr>
              <a:xfrm flipV="1">
                <a:off x="1727666" y="2719735"/>
                <a:ext cx="585459" cy="1216457"/>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sp>
            <p:nvSpPr>
              <p:cNvPr id="29" name="Text Box 22">
                <a:extLst>
                  <a:ext uri="{FF2B5EF4-FFF2-40B4-BE49-F238E27FC236}">
                    <a16:creationId xmlns:a16="http://schemas.microsoft.com/office/drawing/2014/main" id="{F51D0711-8C1E-4F84-95BF-DF008111A275}"/>
                  </a:ext>
                </a:extLst>
              </p:cNvPr>
              <p:cNvSpPr txBox="1">
                <a:spLocks noChangeArrowheads="1"/>
              </p:cNvSpPr>
              <p:nvPr/>
            </p:nvSpPr>
            <p:spPr bwMode="auto">
              <a:xfrm>
                <a:off x="2081634" y="2746631"/>
                <a:ext cx="489878" cy="17421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de-DE" sz="1600" b="1" i="0" u="none" strike="noStrike" kern="1200" cap="none" spc="0" normalizeH="0" baseline="0" noProof="0" dirty="0">
                  <a:ln>
                    <a:noFill/>
                  </a:ln>
                  <a:solidFill>
                    <a:srgbClr val="FFFFFF"/>
                  </a:solidFill>
                  <a:effectLst/>
                  <a:uLnTx/>
                  <a:uFillTx/>
                  <a:latin typeface="Arial"/>
                  <a:ea typeface="Calibri" panose="020F0502020204030204" pitchFamily="34" charset="0"/>
                  <a:cs typeface="Times New Roman" panose="02020603050405020304" pitchFamily="18" charset="0"/>
                </a:endParaRPr>
              </a:p>
            </p:txBody>
          </p:sp>
          <p:sp>
            <p:nvSpPr>
              <p:cNvPr id="80" name="Textfeld 79">
                <a:extLst>
                  <a:ext uri="{FF2B5EF4-FFF2-40B4-BE49-F238E27FC236}">
                    <a16:creationId xmlns:a16="http://schemas.microsoft.com/office/drawing/2014/main" id="{0B9783CF-3F9F-E81C-C719-E7982D0B16E9}"/>
                  </a:ext>
                </a:extLst>
              </p:cNvPr>
              <p:cNvSpPr txBox="1"/>
              <p:nvPr/>
            </p:nvSpPr>
            <p:spPr>
              <a:xfrm>
                <a:off x="2061897" y="2778460"/>
                <a:ext cx="201706"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600" b="1" i="0" u="none" strike="noStrike" kern="1200" cap="none" spc="0" normalizeH="0" baseline="0" noProof="0" dirty="0">
                    <a:ln>
                      <a:noFill/>
                    </a:ln>
                    <a:solidFill>
                      <a:srgbClr val="FFFFFF"/>
                    </a:solidFill>
                    <a:effectLst/>
                    <a:uLnTx/>
                    <a:uFillTx/>
                    <a:latin typeface="Arial"/>
                    <a:ea typeface="+mn-ea"/>
                    <a:cs typeface="+mn-cs"/>
                  </a:rPr>
                  <a:t>9</a:t>
                </a:r>
              </a:p>
            </p:txBody>
          </p:sp>
        </p:grpSp>
      </p:grpSp>
      <p:pic>
        <p:nvPicPr>
          <p:cNvPr id="32" name="Grafik 31">
            <a:extLst>
              <a:ext uri="{FF2B5EF4-FFF2-40B4-BE49-F238E27FC236}">
                <a16:creationId xmlns:a16="http://schemas.microsoft.com/office/drawing/2014/main" id="{21E1DB58-9C59-4D91-4F38-A90BD444B9E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304071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3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pPr>
              <a:lnSpc>
                <a:spcPct val="100000"/>
              </a:lnSpc>
            </a:pPr>
            <a:r>
              <a:rPr lang="de-DE" sz="2000" b="1" dirty="0">
                <a:solidFill>
                  <a:srgbClr val="000000"/>
                </a:solidFill>
                <a:latin typeface="Times New Roman" panose="02020603050405020304" pitchFamily="18" charset="0"/>
                <a:cs typeface="Times New Roman" panose="02020603050405020304" pitchFamily="18" charset="0"/>
              </a:rPr>
              <a:t>Vajen, B.; Gildehaus, L.; </a:t>
            </a:r>
            <a:r>
              <a:rPr lang="de-DE" sz="2000" b="1" dirty="0" err="1">
                <a:solidFill>
                  <a:srgbClr val="000000"/>
                </a:solidFill>
                <a:latin typeface="Times New Roman" panose="02020603050405020304" pitchFamily="18" charset="0"/>
                <a:cs typeface="Times New Roman" panose="02020603050405020304" pitchFamily="18" charset="0"/>
              </a:rPr>
              <a:t>Liebendörfer</a:t>
            </a:r>
            <a:r>
              <a:rPr lang="de-DE" sz="2000" b="1" dirty="0">
                <a:solidFill>
                  <a:srgbClr val="000000"/>
                </a:solidFill>
                <a:latin typeface="Times New Roman" panose="02020603050405020304" pitchFamily="18" charset="0"/>
                <a:cs typeface="Times New Roman" panose="02020603050405020304" pitchFamily="18" charset="0"/>
              </a:rPr>
              <a:t>, M.; Wolf, C. (2021). </a:t>
            </a:r>
            <a:r>
              <a:rPr lang="de-DE" sz="2000" dirty="0">
                <a:solidFill>
                  <a:srgbClr val="000000"/>
                </a:solidFill>
                <a:latin typeface="Times New Roman" panose="02020603050405020304" pitchFamily="18" charset="0"/>
                <a:cs typeface="Times New Roman" panose="02020603050405020304" pitchFamily="18" charset="0"/>
              </a:rPr>
              <a:t>Mathematisierung als Herausforderung für die politische Bildung. In: Kenner, S.; </a:t>
            </a:r>
            <a:r>
              <a:rPr lang="de-DE" sz="2000" dirty="0" err="1">
                <a:solidFill>
                  <a:srgbClr val="000000"/>
                </a:solidFill>
                <a:latin typeface="Times New Roman" panose="02020603050405020304" pitchFamily="18" charset="0"/>
                <a:cs typeface="Times New Roman" panose="02020603050405020304" pitchFamily="18" charset="0"/>
              </a:rPr>
              <a:t>Oeftering</a:t>
            </a:r>
            <a:r>
              <a:rPr lang="de-DE" sz="2000" dirty="0">
                <a:solidFill>
                  <a:srgbClr val="000000"/>
                </a:solidFill>
                <a:latin typeface="Times New Roman" panose="02020603050405020304" pitchFamily="18" charset="0"/>
                <a:cs typeface="Times New Roman" panose="02020603050405020304" pitchFamily="18" charset="0"/>
              </a:rPr>
              <a:t>, T. (Eds.), Standortbestimmung Politische Bildung. Gesellschaftspolitische Herausforderungen, Zivilgesellschaft und das vermeintliche Neutralitätsgebot (pp. 188–200). Wochenschau Verlag</a:t>
            </a:r>
            <a:r>
              <a:rPr lang="en-US" dirty="0">
                <a:solidFill>
                  <a:srgbClr val="000000"/>
                </a:solidFill>
                <a:latin typeface="Times New Roman" panose="02020603050405020304" pitchFamily="18" charset="0"/>
                <a:cs typeface="Times New Roman" panose="02020603050405020304" pitchFamily="18" charset="0"/>
              </a:rPr>
              <a:t>	</a:t>
            </a: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280</Words>
  <Application>Microsoft Office PowerPoint</Application>
  <PresentationFormat>Breitbild</PresentationFormat>
  <Paragraphs>54</Paragraphs>
  <Slides>5</Slides>
  <Notes>3</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5</vt:i4>
      </vt:variant>
    </vt:vector>
  </HeadingPairs>
  <TitlesOfParts>
    <vt:vector size="10" baseType="lpstr">
      <vt:lpstr>Arial</vt:lpstr>
      <vt:lpstr>Calibri</vt:lpstr>
      <vt:lpstr>Times New Roman</vt:lpstr>
      <vt:lpstr>1_Office Theme</vt:lpstr>
      <vt:lpstr>1_CiviMatics</vt:lpstr>
      <vt:lpstr>Interdisciplinary  Citizenship Education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52</cp:revision>
  <dcterms:created xsi:type="dcterms:W3CDTF">2022-04-07T07:53:06Z</dcterms:created>
  <dcterms:modified xsi:type="dcterms:W3CDTF">2023-10-17T11:59:01Z</dcterms:modified>
</cp:coreProperties>
</file>