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12"/>
  </p:notesMasterIdLst>
  <p:sldIdLst>
    <p:sldId id="277" r:id="rId3"/>
    <p:sldId id="278" r:id="rId4"/>
    <p:sldId id="257" r:id="rId5"/>
    <p:sldId id="261" r:id="rId6"/>
    <p:sldId id="280" r:id="rId7"/>
    <p:sldId id="281" r:id="rId8"/>
    <p:sldId id="282" r:id="rId9"/>
    <p:sldId id="279" r:id="rId10"/>
    <p:sldId id="274" r:id="rId11"/>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FFDD7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8" d="100"/>
          <a:sy n="108" d="100"/>
        </p:scale>
        <p:origin x="678"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theme" Target="theme/theme1.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884AB05-5B94-4700-8A61-168E9D0D0985}" type="doc">
      <dgm:prSet loTypeId="urn:microsoft.com/office/officeart/2005/8/layout/cycle3" loCatId="cycle" qsTypeId="urn:microsoft.com/office/officeart/2005/8/quickstyle/simple1" qsCatId="simple" csTypeId="urn:microsoft.com/office/officeart/2005/8/colors/accent1_2" csCatId="accent1" phldr="1"/>
      <dgm:spPr/>
      <dgm:t>
        <a:bodyPr/>
        <a:lstStyle/>
        <a:p>
          <a:endParaRPr lang="de-DE"/>
        </a:p>
      </dgm:t>
    </dgm:pt>
    <dgm:pt modelId="{15DB8720-0716-471F-9073-1BCA9BEFDA61}">
      <dgm:prSet custT="1"/>
      <dgm:spPr>
        <a:xfrm>
          <a:off x="3155972" y="1072479"/>
          <a:ext cx="1849155" cy="662142"/>
        </a:xfrm>
        <a:prstGeom prst="roundRect">
          <a:avLst/>
        </a:prstGeom>
        <a:solidFill>
          <a:srgbClr val="FFDD71"/>
        </a:solidFill>
        <a:ln w="28575" cap="flat" cmpd="sng" algn="ctr">
          <a:solidFill>
            <a:schemeClr val="accent1"/>
          </a:solidFill>
          <a:prstDash val="solid"/>
          <a:miter lim="800000"/>
        </a:ln>
        <a:effectLst/>
      </dgm:spPr>
      <dgm:t>
        <a:bodyPr/>
        <a:lstStyle/>
        <a:p>
          <a:pPr>
            <a:buNone/>
          </a:pPr>
          <a:r>
            <a:rPr lang="de-DE" sz="2000" noProof="0" dirty="0">
              <a:solidFill>
                <a:sysClr val="windowText" lastClr="000000"/>
              </a:solidFill>
              <a:latin typeface="Times New Roman" panose="02020603050405020304" pitchFamily="18" charset="0"/>
              <a:ea typeface="+mn-ea"/>
              <a:cs typeface="Times New Roman" panose="02020603050405020304" pitchFamily="18" charset="0"/>
            </a:rPr>
            <a:t>Mathematical </a:t>
          </a:r>
          <a:r>
            <a:rPr lang="de-DE" sz="2000" noProof="0" dirty="0" err="1">
              <a:solidFill>
                <a:sysClr val="windowText" lastClr="000000"/>
              </a:solidFill>
              <a:latin typeface="Times New Roman" panose="02020603050405020304" pitchFamily="18" charset="0"/>
              <a:ea typeface="+mn-ea"/>
              <a:cs typeface="Times New Roman" panose="02020603050405020304" pitchFamily="18" charset="0"/>
            </a:rPr>
            <a:t>modell</a:t>
          </a:r>
          <a:endParaRPr lang="de-DE" sz="2000" noProof="0" dirty="0">
            <a:solidFill>
              <a:sysClr val="windowText" lastClr="000000"/>
            </a:solidFill>
            <a:latin typeface="Times New Roman" panose="02020603050405020304" pitchFamily="18" charset="0"/>
            <a:ea typeface="+mn-ea"/>
            <a:cs typeface="Times New Roman" panose="02020603050405020304" pitchFamily="18" charset="0"/>
          </a:endParaRPr>
        </a:p>
      </dgm:t>
    </dgm:pt>
    <dgm:pt modelId="{B8C9C188-00AE-4699-BBCB-3CD4A1F743F7}" type="parTrans" cxnId="{05373085-E5B5-4672-8CA8-AAE9A16FB2BE}">
      <dgm:prSet/>
      <dgm:spPr/>
      <dgm:t>
        <a:bodyPr/>
        <a:lstStyle/>
        <a:p>
          <a:endParaRPr lang="de-DE" sz="2400"/>
        </a:p>
      </dgm:t>
    </dgm:pt>
    <dgm:pt modelId="{D54CBC90-BB51-41D5-A6F9-98998698FF29}" type="sibTrans" cxnId="{05373085-E5B5-4672-8CA8-AAE9A16FB2BE}">
      <dgm:prSet/>
      <dgm:spPr/>
      <dgm:t>
        <a:bodyPr/>
        <a:lstStyle/>
        <a:p>
          <a:endParaRPr lang="de-DE" sz="2400"/>
        </a:p>
      </dgm:t>
    </dgm:pt>
    <dgm:pt modelId="{914921C3-8DB0-43F2-9AB9-4A84691D0D19}">
      <dgm:prSet custT="1"/>
      <dgm:spPr>
        <a:xfrm>
          <a:off x="3559373" y="3170862"/>
          <a:ext cx="1445757" cy="650150"/>
        </a:xfrm>
        <a:prstGeom prst="roundRect">
          <a:avLst/>
        </a:prstGeom>
        <a:solidFill>
          <a:srgbClr val="FFDD71"/>
        </a:solidFill>
        <a:ln w="28575" cap="flat" cmpd="sng" algn="ctr">
          <a:solidFill>
            <a:schemeClr val="accent1"/>
          </a:solidFill>
          <a:prstDash val="solid"/>
          <a:miter lim="800000"/>
        </a:ln>
        <a:effectLst/>
      </dgm:spPr>
      <dgm:t>
        <a:bodyPr/>
        <a:lstStyle/>
        <a:p>
          <a:pPr>
            <a:buNone/>
          </a:pPr>
          <a:r>
            <a:rPr lang="de-DE" sz="2000" u="sng" noProof="0" dirty="0">
              <a:solidFill>
                <a:sysClr val="windowText" lastClr="000000"/>
              </a:solidFill>
              <a:latin typeface="Times New Roman" panose="02020603050405020304" pitchFamily="18" charset="0"/>
              <a:ea typeface="+mn-ea"/>
              <a:cs typeface="Times New Roman" panose="02020603050405020304" pitchFamily="18" charset="0"/>
            </a:rPr>
            <a:t>Mathematical </a:t>
          </a:r>
          <a:r>
            <a:rPr lang="de-DE" sz="2000" u="sng" noProof="0" dirty="0" err="1">
              <a:solidFill>
                <a:sysClr val="windowText" lastClr="000000"/>
              </a:solidFill>
              <a:latin typeface="Times New Roman" panose="02020603050405020304" pitchFamily="18" charset="0"/>
              <a:ea typeface="+mn-ea"/>
              <a:cs typeface="Times New Roman" panose="02020603050405020304" pitchFamily="18" charset="0"/>
            </a:rPr>
            <a:t>solution</a:t>
          </a:r>
          <a:endParaRPr lang="de-DE" sz="2000" u="sng" noProof="0" dirty="0">
            <a:solidFill>
              <a:sysClr val="windowText" lastClr="000000"/>
            </a:solidFill>
            <a:latin typeface="Times New Roman" panose="02020603050405020304" pitchFamily="18" charset="0"/>
            <a:ea typeface="+mn-ea"/>
            <a:cs typeface="Times New Roman" panose="02020603050405020304" pitchFamily="18" charset="0"/>
          </a:endParaRPr>
        </a:p>
      </dgm:t>
    </dgm:pt>
    <dgm:pt modelId="{BFCE59A5-20CD-4FCF-B0D5-20EF9730FAD8}" type="parTrans" cxnId="{A65A7ABB-9F23-42DC-A9C0-906B34770E6D}">
      <dgm:prSet/>
      <dgm:spPr/>
      <dgm:t>
        <a:bodyPr/>
        <a:lstStyle/>
        <a:p>
          <a:endParaRPr lang="de-DE" sz="2400"/>
        </a:p>
      </dgm:t>
    </dgm:pt>
    <dgm:pt modelId="{92E0B470-17DA-4CDC-80F3-A2D8CEFC9932}" type="sibTrans" cxnId="{A65A7ABB-9F23-42DC-A9C0-906B34770E6D}">
      <dgm:prSet/>
      <dgm:spPr/>
      <dgm:t>
        <a:bodyPr/>
        <a:lstStyle/>
        <a:p>
          <a:endParaRPr lang="de-DE" sz="2400"/>
        </a:p>
      </dgm:t>
    </dgm:pt>
    <dgm:pt modelId="{FFD35A61-354E-40D0-8F48-0150A6607E28}">
      <dgm:prSet custT="1"/>
      <dgm:spPr>
        <a:xfrm>
          <a:off x="471717" y="3181924"/>
          <a:ext cx="1860996" cy="627142"/>
        </a:xfrm>
        <a:prstGeom prst="roundRect">
          <a:avLst/>
        </a:prstGeom>
        <a:solidFill>
          <a:srgbClr val="FFDD71"/>
        </a:solidFill>
        <a:ln w="28575" cap="flat" cmpd="sng" algn="ctr">
          <a:solidFill>
            <a:schemeClr val="accent1"/>
          </a:solidFill>
          <a:prstDash val="solid"/>
          <a:miter lim="800000"/>
        </a:ln>
        <a:effectLst/>
      </dgm:spPr>
      <dgm:t>
        <a:bodyPr/>
        <a:lstStyle/>
        <a:p>
          <a:pPr>
            <a:buNone/>
          </a:pPr>
          <a:r>
            <a:rPr lang="de-DE" sz="2000" u="sng" dirty="0" err="1">
              <a:solidFill>
                <a:prstClr val="black"/>
              </a:solidFill>
              <a:latin typeface="Times New Roman" panose="02020603050405020304" pitchFamily="18" charset="0"/>
              <a:ea typeface="+mn-ea"/>
              <a:cs typeface="Times New Roman" panose="02020603050405020304" pitchFamily="18" charset="0"/>
            </a:rPr>
            <a:t>Intended</a:t>
          </a:r>
          <a:r>
            <a:rPr lang="de-DE" sz="2000" u="sng" dirty="0">
              <a:solidFill>
                <a:prstClr val="black"/>
              </a:solidFill>
              <a:latin typeface="Times New Roman" panose="02020603050405020304" pitchFamily="18" charset="0"/>
              <a:ea typeface="+mn-ea"/>
              <a:cs typeface="Times New Roman" panose="02020603050405020304" pitchFamily="18" charset="0"/>
            </a:rPr>
            <a:t> </a:t>
          </a:r>
          <a:r>
            <a:rPr lang="de-DE" sz="2000" u="sng" dirty="0" err="1">
              <a:solidFill>
                <a:prstClr val="black"/>
              </a:solidFill>
              <a:latin typeface="Times New Roman" panose="02020603050405020304" pitchFamily="18" charset="0"/>
              <a:ea typeface="+mn-ea"/>
              <a:cs typeface="Times New Roman" panose="02020603050405020304" pitchFamily="18" charset="0"/>
            </a:rPr>
            <a:t>solution</a:t>
          </a:r>
          <a:endParaRPr lang="de-DE" sz="2000" u="sng" noProof="0" dirty="0">
            <a:solidFill>
              <a:sysClr val="windowText" lastClr="000000"/>
            </a:solidFill>
            <a:latin typeface="Times New Roman" panose="02020603050405020304" pitchFamily="18" charset="0"/>
            <a:ea typeface="+mn-ea"/>
            <a:cs typeface="Times New Roman" panose="02020603050405020304" pitchFamily="18" charset="0"/>
          </a:endParaRPr>
        </a:p>
      </dgm:t>
    </dgm:pt>
    <dgm:pt modelId="{47B8AC0E-33BB-4DED-83D9-56D7CB95CE53}" type="sibTrans" cxnId="{A529BE3E-366C-4446-8EA1-E5D0E2620BB9}">
      <dgm:prSet/>
      <dgm:spPr/>
      <dgm:t>
        <a:bodyPr/>
        <a:lstStyle/>
        <a:p>
          <a:endParaRPr lang="de-DE" sz="2400"/>
        </a:p>
      </dgm:t>
    </dgm:pt>
    <dgm:pt modelId="{6E97B0E5-4D9A-45E7-A8DA-8C53D6591C0F}" type="parTrans" cxnId="{A529BE3E-366C-4446-8EA1-E5D0E2620BB9}">
      <dgm:prSet/>
      <dgm:spPr/>
      <dgm:t>
        <a:bodyPr/>
        <a:lstStyle/>
        <a:p>
          <a:endParaRPr lang="de-DE" sz="2400"/>
        </a:p>
      </dgm:t>
    </dgm:pt>
    <dgm:pt modelId="{670E6E35-9D06-4B4E-9C43-006FA1C57382}">
      <dgm:prSet custT="1"/>
      <dgm:spPr>
        <a:xfrm>
          <a:off x="456231" y="1069158"/>
          <a:ext cx="1777623" cy="595393"/>
        </a:xfrm>
        <a:prstGeom prst="roundRect">
          <a:avLst/>
        </a:prstGeom>
        <a:solidFill>
          <a:srgbClr val="FFDD71"/>
        </a:solidFill>
        <a:ln w="28575" cap="flat" cmpd="sng" algn="ctr">
          <a:solidFill>
            <a:schemeClr val="accent1"/>
          </a:solidFill>
          <a:prstDash val="solid"/>
          <a:miter lim="800000"/>
        </a:ln>
        <a:effectLst/>
      </dgm:spPr>
      <dgm:t>
        <a:bodyPr/>
        <a:lstStyle/>
        <a:p>
          <a:pPr>
            <a:buNone/>
          </a:pPr>
          <a:r>
            <a:rPr lang="de-DE" sz="2000" dirty="0">
              <a:solidFill>
                <a:prstClr val="black"/>
              </a:solidFill>
              <a:latin typeface="Times New Roman" panose="02020603050405020304" pitchFamily="18" charset="0"/>
              <a:ea typeface="+mn-ea"/>
              <a:cs typeface="Times New Roman" panose="02020603050405020304" pitchFamily="18" charset="0"/>
            </a:rPr>
            <a:t>Model(s) </a:t>
          </a:r>
          <a:r>
            <a:rPr lang="de-DE" sz="2000" dirty="0" err="1">
              <a:solidFill>
                <a:prstClr val="black"/>
              </a:solidFill>
              <a:latin typeface="Times New Roman" panose="02020603050405020304" pitchFamily="18" charset="0"/>
              <a:ea typeface="+mn-ea"/>
              <a:cs typeface="Times New Roman" panose="02020603050405020304" pitchFamily="18" charset="0"/>
            </a:rPr>
            <a:t>of</a:t>
          </a:r>
          <a:r>
            <a:rPr lang="de-DE" sz="2000" dirty="0">
              <a:solidFill>
                <a:prstClr val="black"/>
              </a:solidFill>
              <a:latin typeface="Times New Roman" panose="02020603050405020304" pitchFamily="18" charset="0"/>
              <a:ea typeface="+mn-ea"/>
              <a:cs typeface="Times New Roman" panose="02020603050405020304" pitchFamily="18" charset="0"/>
            </a:rPr>
            <a:t> </a:t>
          </a:r>
          <a:r>
            <a:rPr lang="de-DE" sz="2000" dirty="0" err="1">
              <a:solidFill>
                <a:prstClr val="black"/>
              </a:solidFill>
              <a:latin typeface="Times New Roman" panose="02020603050405020304" pitchFamily="18" charset="0"/>
              <a:ea typeface="+mn-ea"/>
              <a:cs typeface="Times New Roman" panose="02020603050405020304" pitchFamily="18" charset="0"/>
            </a:rPr>
            <a:t>the</a:t>
          </a:r>
          <a:r>
            <a:rPr lang="de-DE" sz="2000" dirty="0">
              <a:solidFill>
                <a:prstClr val="black"/>
              </a:solidFill>
              <a:latin typeface="Times New Roman" panose="02020603050405020304" pitchFamily="18" charset="0"/>
              <a:ea typeface="+mn-ea"/>
              <a:cs typeface="Times New Roman" panose="02020603050405020304" pitchFamily="18" charset="0"/>
            </a:rPr>
            <a:t> </a:t>
          </a:r>
          <a:r>
            <a:rPr lang="de-DE" sz="2000" dirty="0" err="1">
              <a:solidFill>
                <a:prstClr val="black"/>
              </a:solidFill>
              <a:latin typeface="Times New Roman" panose="02020603050405020304" pitchFamily="18" charset="0"/>
              <a:ea typeface="+mn-ea"/>
              <a:cs typeface="Times New Roman" panose="02020603050405020304" pitchFamily="18" charset="0"/>
            </a:rPr>
            <a:t>situation</a:t>
          </a:r>
          <a:endParaRPr lang="de-DE" sz="2000" noProof="0" dirty="0">
            <a:solidFill>
              <a:sysClr val="windowText" lastClr="000000"/>
            </a:solidFill>
            <a:latin typeface="Times New Roman" panose="02020603050405020304" pitchFamily="18" charset="0"/>
            <a:ea typeface="+mn-ea"/>
            <a:cs typeface="Times New Roman" panose="02020603050405020304" pitchFamily="18" charset="0"/>
          </a:endParaRPr>
        </a:p>
      </dgm:t>
    </dgm:pt>
    <dgm:pt modelId="{0E49F804-76E4-4AEE-901E-186B26BCD6D3}" type="sibTrans" cxnId="{86116902-EC3D-41D6-8F12-B9A3D1D49FC4}">
      <dgm:prSet/>
      <dgm:spPr>
        <a:xfrm rot="3174472">
          <a:off x="856633" y="335199"/>
          <a:ext cx="3733735" cy="3733735"/>
        </a:xfrm>
        <a:prstGeom prst="circularArrow">
          <a:avLst>
            <a:gd name="adj1" fmla="val 4668"/>
            <a:gd name="adj2" fmla="val 272909"/>
            <a:gd name="adj3" fmla="val 13841412"/>
            <a:gd name="adj4" fmla="val 17381270"/>
            <a:gd name="adj5" fmla="val 4847"/>
          </a:avLst>
        </a:prstGeom>
        <a:solidFill>
          <a:srgbClr val="5B9BD5">
            <a:tint val="40000"/>
            <a:hueOff val="0"/>
            <a:satOff val="0"/>
            <a:lumOff val="0"/>
            <a:alphaOff val="0"/>
          </a:srgbClr>
        </a:solidFill>
        <a:ln w="28575">
          <a:solidFill>
            <a:srgbClr val="244DAA"/>
          </a:solidFill>
        </a:ln>
        <a:effectLst/>
      </dgm:spPr>
      <dgm:t>
        <a:bodyPr/>
        <a:lstStyle/>
        <a:p>
          <a:endParaRPr lang="de-DE" sz="2400"/>
        </a:p>
      </dgm:t>
    </dgm:pt>
    <dgm:pt modelId="{54FF2650-5BE8-4D49-A304-8A28446F12AD}" type="parTrans" cxnId="{86116902-EC3D-41D6-8F12-B9A3D1D49FC4}">
      <dgm:prSet/>
      <dgm:spPr/>
      <dgm:t>
        <a:bodyPr/>
        <a:lstStyle/>
        <a:p>
          <a:endParaRPr lang="de-DE" sz="2400"/>
        </a:p>
      </dgm:t>
    </dgm:pt>
    <dgm:pt modelId="{3C6ED8DA-C2C2-46F7-BF7F-7C3AE2E8DFCC}" type="pres">
      <dgm:prSet presAssocID="{A884AB05-5B94-4700-8A61-168E9D0D0985}" presName="Name0" presStyleCnt="0">
        <dgm:presLayoutVars>
          <dgm:dir/>
          <dgm:resizeHandles val="exact"/>
        </dgm:presLayoutVars>
      </dgm:prSet>
      <dgm:spPr/>
    </dgm:pt>
    <dgm:pt modelId="{2FAF1FD5-02CC-4AAA-BA9F-F5B7F3E4CFC3}" type="pres">
      <dgm:prSet presAssocID="{A884AB05-5B94-4700-8A61-168E9D0D0985}" presName="cycle" presStyleCnt="0"/>
      <dgm:spPr/>
    </dgm:pt>
    <dgm:pt modelId="{DE04E474-7A71-46F1-9856-6BFC180B2973}" type="pres">
      <dgm:prSet presAssocID="{670E6E35-9D06-4B4E-9C43-006FA1C57382}" presName="nodeFirstNode" presStyleLbl="node1" presStyleIdx="0" presStyleCnt="4" custScaleX="76565" custScaleY="51289" custRadScaleRad="101474" custRadScaleInc="-81310">
        <dgm:presLayoutVars>
          <dgm:bulletEnabled val="1"/>
        </dgm:presLayoutVars>
      </dgm:prSet>
      <dgm:spPr/>
    </dgm:pt>
    <dgm:pt modelId="{4D0637A6-3C5B-46CA-A835-189810CD920B}" type="pres">
      <dgm:prSet presAssocID="{0E49F804-76E4-4AEE-901E-186B26BCD6D3}" presName="sibTransFirstNode" presStyleLbl="bgShp" presStyleIdx="0" presStyleCnt="1" custAng="3174472" custLinFactNeighborX="36919" custLinFactNeighborY="-16104"/>
      <dgm:spPr/>
    </dgm:pt>
    <dgm:pt modelId="{3E291BE8-9AAD-4863-BCB0-EE24B18C53D8}" type="pres">
      <dgm:prSet presAssocID="{15DB8720-0716-471F-9073-1BCA9BEFDA61}" presName="nodeFollowingNodes" presStyleLbl="node1" presStyleIdx="1" presStyleCnt="4" custScaleX="79646" custScaleY="57039" custRadScaleRad="127764" custRadScaleInc="-32145">
        <dgm:presLayoutVars>
          <dgm:bulletEnabled val="1"/>
        </dgm:presLayoutVars>
      </dgm:prSet>
      <dgm:spPr/>
    </dgm:pt>
    <dgm:pt modelId="{13A6BAD2-76B5-4AF8-AA39-4E7563C4A773}" type="pres">
      <dgm:prSet presAssocID="{914921C3-8DB0-43F2-9AB9-4A84691D0D19}" presName="nodeFollowingNodes" presStyleLbl="node1" presStyleIdx="2" presStyleCnt="4" custScaleX="62271" custScaleY="56006" custRadScaleRad="169612" custRadScaleInc="-71367">
        <dgm:presLayoutVars>
          <dgm:bulletEnabled val="1"/>
        </dgm:presLayoutVars>
      </dgm:prSet>
      <dgm:spPr/>
    </dgm:pt>
    <dgm:pt modelId="{D998250B-A629-4759-947C-E557D7492BE8}" type="pres">
      <dgm:prSet presAssocID="{FFD35A61-354E-40D0-8F48-0150A6607E28}" presName="nodeFollowingNodes" presStyleLbl="node1" presStyleIdx="3" presStyleCnt="4" custScaleX="80156" custScaleY="54024" custRadScaleRad="134055" custRadScaleInc="-72400">
        <dgm:presLayoutVars>
          <dgm:bulletEnabled val="1"/>
        </dgm:presLayoutVars>
      </dgm:prSet>
      <dgm:spPr/>
    </dgm:pt>
  </dgm:ptLst>
  <dgm:cxnLst>
    <dgm:cxn modelId="{86116902-EC3D-41D6-8F12-B9A3D1D49FC4}" srcId="{A884AB05-5B94-4700-8A61-168E9D0D0985}" destId="{670E6E35-9D06-4B4E-9C43-006FA1C57382}" srcOrd="0" destOrd="0" parTransId="{54FF2650-5BE8-4D49-A304-8A28446F12AD}" sibTransId="{0E49F804-76E4-4AEE-901E-186B26BCD6D3}"/>
    <dgm:cxn modelId="{A529BE3E-366C-4446-8EA1-E5D0E2620BB9}" srcId="{A884AB05-5B94-4700-8A61-168E9D0D0985}" destId="{FFD35A61-354E-40D0-8F48-0150A6607E28}" srcOrd="3" destOrd="0" parTransId="{6E97B0E5-4D9A-45E7-A8DA-8C53D6591C0F}" sibTransId="{47B8AC0E-33BB-4DED-83D9-56D7CB95CE53}"/>
    <dgm:cxn modelId="{D7352363-36A7-4516-B59B-58342EB550AE}" type="presOf" srcId="{15DB8720-0716-471F-9073-1BCA9BEFDA61}" destId="{3E291BE8-9AAD-4863-BCB0-EE24B18C53D8}" srcOrd="0" destOrd="0" presId="urn:microsoft.com/office/officeart/2005/8/layout/cycle3"/>
    <dgm:cxn modelId="{D5448867-31C6-4FF0-B36B-0A30184AD4B1}" type="presOf" srcId="{914921C3-8DB0-43F2-9AB9-4A84691D0D19}" destId="{13A6BAD2-76B5-4AF8-AA39-4E7563C4A773}" srcOrd="0" destOrd="0" presId="urn:microsoft.com/office/officeart/2005/8/layout/cycle3"/>
    <dgm:cxn modelId="{BC416677-BCDB-4E97-8F03-7DEF5CF58DDC}" type="presOf" srcId="{FFD35A61-354E-40D0-8F48-0150A6607E28}" destId="{D998250B-A629-4759-947C-E557D7492BE8}" srcOrd="0" destOrd="0" presId="urn:microsoft.com/office/officeart/2005/8/layout/cycle3"/>
    <dgm:cxn modelId="{05373085-E5B5-4672-8CA8-AAE9A16FB2BE}" srcId="{A884AB05-5B94-4700-8A61-168E9D0D0985}" destId="{15DB8720-0716-471F-9073-1BCA9BEFDA61}" srcOrd="1" destOrd="0" parTransId="{B8C9C188-00AE-4699-BBCB-3CD4A1F743F7}" sibTransId="{D54CBC90-BB51-41D5-A6F9-98998698FF29}"/>
    <dgm:cxn modelId="{E8EBB198-FBD7-484F-AAF9-20ECFB0EED82}" type="presOf" srcId="{0E49F804-76E4-4AEE-901E-186B26BCD6D3}" destId="{4D0637A6-3C5B-46CA-A835-189810CD920B}" srcOrd="0" destOrd="0" presId="urn:microsoft.com/office/officeart/2005/8/layout/cycle3"/>
    <dgm:cxn modelId="{CBE793A3-A7E2-4CB7-A435-8D99F1A2020F}" type="presOf" srcId="{A884AB05-5B94-4700-8A61-168E9D0D0985}" destId="{3C6ED8DA-C2C2-46F7-BF7F-7C3AE2E8DFCC}" srcOrd="0" destOrd="0" presId="urn:microsoft.com/office/officeart/2005/8/layout/cycle3"/>
    <dgm:cxn modelId="{A65A7ABB-9F23-42DC-A9C0-906B34770E6D}" srcId="{A884AB05-5B94-4700-8A61-168E9D0D0985}" destId="{914921C3-8DB0-43F2-9AB9-4A84691D0D19}" srcOrd="2" destOrd="0" parTransId="{BFCE59A5-20CD-4FCF-B0D5-20EF9730FAD8}" sibTransId="{92E0B470-17DA-4CDC-80F3-A2D8CEFC9932}"/>
    <dgm:cxn modelId="{894885EA-A3F9-4C32-94BE-4DA218BC2760}" type="presOf" srcId="{670E6E35-9D06-4B4E-9C43-006FA1C57382}" destId="{DE04E474-7A71-46F1-9856-6BFC180B2973}" srcOrd="0" destOrd="0" presId="urn:microsoft.com/office/officeart/2005/8/layout/cycle3"/>
    <dgm:cxn modelId="{7AA8AE16-D338-4995-88FC-1E4C21C0837B}" type="presParOf" srcId="{3C6ED8DA-C2C2-46F7-BF7F-7C3AE2E8DFCC}" destId="{2FAF1FD5-02CC-4AAA-BA9F-F5B7F3E4CFC3}" srcOrd="0" destOrd="0" presId="urn:microsoft.com/office/officeart/2005/8/layout/cycle3"/>
    <dgm:cxn modelId="{1EF79F82-1C9D-4488-8495-AE73F04A869B}" type="presParOf" srcId="{2FAF1FD5-02CC-4AAA-BA9F-F5B7F3E4CFC3}" destId="{DE04E474-7A71-46F1-9856-6BFC180B2973}" srcOrd="0" destOrd="0" presId="urn:microsoft.com/office/officeart/2005/8/layout/cycle3"/>
    <dgm:cxn modelId="{166D5D8D-BA82-434E-8A3A-2F1B42EB9107}" type="presParOf" srcId="{2FAF1FD5-02CC-4AAA-BA9F-F5B7F3E4CFC3}" destId="{4D0637A6-3C5B-46CA-A835-189810CD920B}" srcOrd="1" destOrd="0" presId="urn:microsoft.com/office/officeart/2005/8/layout/cycle3"/>
    <dgm:cxn modelId="{DFC7EC55-29F7-4BF9-AE6D-230E170A1481}" type="presParOf" srcId="{2FAF1FD5-02CC-4AAA-BA9F-F5B7F3E4CFC3}" destId="{3E291BE8-9AAD-4863-BCB0-EE24B18C53D8}" srcOrd="2" destOrd="0" presId="urn:microsoft.com/office/officeart/2005/8/layout/cycle3"/>
    <dgm:cxn modelId="{1FB5E072-D708-4696-882E-0A48B0286A6A}" type="presParOf" srcId="{2FAF1FD5-02CC-4AAA-BA9F-F5B7F3E4CFC3}" destId="{13A6BAD2-76B5-4AF8-AA39-4E7563C4A773}" srcOrd="3" destOrd="0" presId="urn:microsoft.com/office/officeart/2005/8/layout/cycle3"/>
    <dgm:cxn modelId="{3B4109D9-B061-404A-8CF6-FF328397540C}" type="presParOf" srcId="{2FAF1FD5-02CC-4AAA-BA9F-F5B7F3E4CFC3}" destId="{D998250B-A629-4759-947C-E557D7492BE8}" srcOrd="4" destOrd="0" presId="urn:microsoft.com/office/officeart/2005/8/layout/cycle3"/>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D0637A6-3C5B-46CA-A835-189810CD920B}">
      <dsp:nvSpPr>
        <dsp:cNvPr id="0" name=""/>
        <dsp:cNvSpPr/>
      </dsp:nvSpPr>
      <dsp:spPr>
        <a:xfrm rot="3174472">
          <a:off x="1520901" y="214137"/>
          <a:ext cx="4784243" cy="4784243"/>
        </a:xfrm>
        <a:prstGeom prst="circularArrow">
          <a:avLst>
            <a:gd name="adj1" fmla="val 4668"/>
            <a:gd name="adj2" fmla="val 272909"/>
            <a:gd name="adj3" fmla="val 13841412"/>
            <a:gd name="adj4" fmla="val 17381270"/>
            <a:gd name="adj5" fmla="val 4847"/>
          </a:avLst>
        </a:prstGeom>
        <a:solidFill>
          <a:srgbClr val="5B9BD5">
            <a:tint val="40000"/>
            <a:hueOff val="0"/>
            <a:satOff val="0"/>
            <a:lumOff val="0"/>
            <a:alphaOff val="0"/>
          </a:srgbClr>
        </a:solidFill>
        <a:ln w="28575">
          <a:solidFill>
            <a:srgbClr val="244DAA"/>
          </a:solidFill>
        </a:ln>
        <a:effectLst/>
      </dsp:spPr>
      <dsp:style>
        <a:lnRef idx="0">
          <a:scrgbClr r="0" g="0" b="0"/>
        </a:lnRef>
        <a:fillRef idx="1">
          <a:scrgbClr r="0" g="0" b="0"/>
        </a:fillRef>
        <a:effectRef idx="0">
          <a:scrgbClr r="0" g="0" b="0"/>
        </a:effectRef>
        <a:fontRef idx="minor"/>
      </dsp:style>
    </dsp:sp>
    <dsp:sp modelId="{DE04E474-7A71-46F1-9856-6BFC180B2973}">
      <dsp:nvSpPr>
        <dsp:cNvPr id="0" name=""/>
        <dsp:cNvSpPr/>
      </dsp:nvSpPr>
      <dsp:spPr>
        <a:xfrm>
          <a:off x="956644" y="1170132"/>
          <a:ext cx="2380168" cy="797208"/>
        </a:xfrm>
        <a:prstGeom prst="roundRect">
          <a:avLst/>
        </a:prstGeom>
        <a:solidFill>
          <a:srgbClr val="FFDD71"/>
        </a:solidFill>
        <a:ln w="28575" cap="flat" cmpd="sng" algn="ctr">
          <a:solidFill>
            <a:schemeClr val="accent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de-DE" sz="2000" kern="1200" dirty="0">
              <a:solidFill>
                <a:prstClr val="black"/>
              </a:solidFill>
              <a:latin typeface="Times New Roman" panose="02020603050405020304" pitchFamily="18" charset="0"/>
              <a:ea typeface="+mn-ea"/>
              <a:cs typeface="Times New Roman" panose="02020603050405020304" pitchFamily="18" charset="0"/>
            </a:rPr>
            <a:t>Model(s) </a:t>
          </a:r>
          <a:r>
            <a:rPr lang="de-DE" sz="2000" kern="1200" dirty="0" err="1">
              <a:solidFill>
                <a:prstClr val="black"/>
              </a:solidFill>
              <a:latin typeface="Times New Roman" panose="02020603050405020304" pitchFamily="18" charset="0"/>
              <a:ea typeface="+mn-ea"/>
              <a:cs typeface="Times New Roman" panose="02020603050405020304" pitchFamily="18" charset="0"/>
            </a:rPr>
            <a:t>of</a:t>
          </a:r>
          <a:r>
            <a:rPr lang="de-DE" sz="2000" kern="1200" dirty="0">
              <a:solidFill>
                <a:prstClr val="black"/>
              </a:solidFill>
              <a:latin typeface="Times New Roman" panose="02020603050405020304" pitchFamily="18" charset="0"/>
              <a:ea typeface="+mn-ea"/>
              <a:cs typeface="Times New Roman" panose="02020603050405020304" pitchFamily="18" charset="0"/>
            </a:rPr>
            <a:t> </a:t>
          </a:r>
          <a:r>
            <a:rPr lang="de-DE" sz="2000" kern="1200" dirty="0" err="1">
              <a:solidFill>
                <a:prstClr val="black"/>
              </a:solidFill>
              <a:latin typeface="Times New Roman" panose="02020603050405020304" pitchFamily="18" charset="0"/>
              <a:ea typeface="+mn-ea"/>
              <a:cs typeface="Times New Roman" panose="02020603050405020304" pitchFamily="18" charset="0"/>
            </a:rPr>
            <a:t>the</a:t>
          </a:r>
          <a:r>
            <a:rPr lang="de-DE" sz="2000" kern="1200" dirty="0">
              <a:solidFill>
                <a:prstClr val="black"/>
              </a:solidFill>
              <a:latin typeface="Times New Roman" panose="02020603050405020304" pitchFamily="18" charset="0"/>
              <a:ea typeface="+mn-ea"/>
              <a:cs typeface="Times New Roman" panose="02020603050405020304" pitchFamily="18" charset="0"/>
            </a:rPr>
            <a:t> </a:t>
          </a:r>
          <a:r>
            <a:rPr lang="de-DE" sz="2000" kern="1200" dirty="0" err="1">
              <a:solidFill>
                <a:prstClr val="black"/>
              </a:solidFill>
              <a:latin typeface="Times New Roman" panose="02020603050405020304" pitchFamily="18" charset="0"/>
              <a:ea typeface="+mn-ea"/>
              <a:cs typeface="Times New Roman" panose="02020603050405020304" pitchFamily="18" charset="0"/>
            </a:rPr>
            <a:t>situation</a:t>
          </a:r>
          <a:endParaRPr lang="de-DE" sz="2000" kern="1200" noProof="0" dirty="0">
            <a:solidFill>
              <a:sysClr val="windowText" lastClr="000000"/>
            </a:solidFill>
            <a:latin typeface="Times New Roman" panose="02020603050405020304" pitchFamily="18" charset="0"/>
            <a:ea typeface="+mn-ea"/>
            <a:cs typeface="Times New Roman" panose="02020603050405020304" pitchFamily="18" charset="0"/>
          </a:endParaRPr>
        </a:p>
      </dsp:txBody>
      <dsp:txXfrm>
        <a:off x="995560" y="1209048"/>
        <a:ext cx="2302336" cy="719376"/>
      </dsp:txXfrm>
    </dsp:sp>
    <dsp:sp modelId="{3E291BE8-9AAD-4863-BCB0-EE24B18C53D8}">
      <dsp:nvSpPr>
        <dsp:cNvPr id="0" name=""/>
        <dsp:cNvSpPr/>
      </dsp:nvSpPr>
      <dsp:spPr>
        <a:xfrm>
          <a:off x="4413912" y="1172466"/>
          <a:ext cx="2475947" cy="886582"/>
        </a:xfrm>
        <a:prstGeom prst="roundRect">
          <a:avLst/>
        </a:prstGeom>
        <a:solidFill>
          <a:srgbClr val="FFDD71"/>
        </a:solidFill>
        <a:ln w="28575" cap="flat" cmpd="sng" algn="ctr">
          <a:solidFill>
            <a:schemeClr val="accent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de-DE" sz="2000" kern="1200" noProof="0" dirty="0">
              <a:solidFill>
                <a:sysClr val="windowText" lastClr="000000"/>
              </a:solidFill>
              <a:latin typeface="Times New Roman" panose="02020603050405020304" pitchFamily="18" charset="0"/>
              <a:ea typeface="+mn-ea"/>
              <a:cs typeface="Times New Roman" panose="02020603050405020304" pitchFamily="18" charset="0"/>
            </a:rPr>
            <a:t>Mathematical </a:t>
          </a:r>
          <a:r>
            <a:rPr lang="de-DE" sz="2000" kern="1200" noProof="0" dirty="0" err="1">
              <a:solidFill>
                <a:sysClr val="windowText" lastClr="000000"/>
              </a:solidFill>
              <a:latin typeface="Times New Roman" panose="02020603050405020304" pitchFamily="18" charset="0"/>
              <a:ea typeface="+mn-ea"/>
              <a:cs typeface="Times New Roman" panose="02020603050405020304" pitchFamily="18" charset="0"/>
            </a:rPr>
            <a:t>modell</a:t>
          </a:r>
          <a:endParaRPr lang="de-DE" sz="2000" kern="1200" noProof="0" dirty="0">
            <a:solidFill>
              <a:sysClr val="windowText" lastClr="000000"/>
            </a:solidFill>
            <a:latin typeface="Times New Roman" panose="02020603050405020304" pitchFamily="18" charset="0"/>
            <a:ea typeface="+mn-ea"/>
            <a:cs typeface="Times New Roman" panose="02020603050405020304" pitchFamily="18" charset="0"/>
          </a:endParaRPr>
        </a:p>
      </dsp:txBody>
      <dsp:txXfrm>
        <a:off x="4457191" y="1215745"/>
        <a:ext cx="2389389" cy="800024"/>
      </dsp:txXfrm>
    </dsp:sp>
    <dsp:sp modelId="{13A6BAD2-76B5-4AF8-AA39-4E7563C4A773}">
      <dsp:nvSpPr>
        <dsp:cNvPr id="0" name=""/>
        <dsp:cNvSpPr/>
      </dsp:nvSpPr>
      <dsp:spPr>
        <a:xfrm>
          <a:off x="4942431" y="3861586"/>
          <a:ext cx="1935812" cy="870526"/>
        </a:xfrm>
        <a:prstGeom prst="roundRect">
          <a:avLst/>
        </a:prstGeom>
        <a:solidFill>
          <a:srgbClr val="FFDD71"/>
        </a:solidFill>
        <a:ln w="28575" cap="flat" cmpd="sng" algn="ctr">
          <a:solidFill>
            <a:schemeClr val="accent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de-DE" sz="2000" u="sng" kern="1200" noProof="0" dirty="0">
              <a:solidFill>
                <a:sysClr val="windowText" lastClr="000000"/>
              </a:solidFill>
              <a:latin typeface="Times New Roman" panose="02020603050405020304" pitchFamily="18" charset="0"/>
              <a:ea typeface="+mn-ea"/>
              <a:cs typeface="Times New Roman" panose="02020603050405020304" pitchFamily="18" charset="0"/>
            </a:rPr>
            <a:t>Mathematical </a:t>
          </a:r>
          <a:r>
            <a:rPr lang="de-DE" sz="2000" u="sng" kern="1200" noProof="0" dirty="0" err="1">
              <a:solidFill>
                <a:sysClr val="windowText" lastClr="000000"/>
              </a:solidFill>
              <a:latin typeface="Times New Roman" panose="02020603050405020304" pitchFamily="18" charset="0"/>
              <a:ea typeface="+mn-ea"/>
              <a:cs typeface="Times New Roman" panose="02020603050405020304" pitchFamily="18" charset="0"/>
            </a:rPr>
            <a:t>solution</a:t>
          </a:r>
          <a:endParaRPr lang="de-DE" sz="2000" u="sng" kern="1200" noProof="0" dirty="0">
            <a:solidFill>
              <a:sysClr val="windowText" lastClr="000000"/>
            </a:solidFill>
            <a:latin typeface="Times New Roman" panose="02020603050405020304" pitchFamily="18" charset="0"/>
            <a:ea typeface="+mn-ea"/>
            <a:cs typeface="Times New Roman" panose="02020603050405020304" pitchFamily="18" charset="0"/>
          </a:endParaRPr>
        </a:p>
      </dsp:txBody>
      <dsp:txXfrm>
        <a:off x="4984927" y="3904082"/>
        <a:ext cx="1850820" cy="785534"/>
      </dsp:txXfrm>
    </dsp:sp>
    <dsp:sp modelId="{D998250B-A629-4759-947C-E557D7492BE8}">
      <dsp:nvSpPr>
        <dsp:cNvPr id="0" name=""/>
        <dsp:cNvSpPr/>
      </dsp:nvSpPr>
      <dsp:spPr>
        <a:xfrm>
          <a:off x="974085" y="3876422"/>
          <a:ext cx="2491801" cy="839719"/>
        </a:xfrm>
        <a:prstGeom prst="roundRect">
          <a:avLst/>
        </a:prstGeom>
        <a:solidFill>
          <a:srgbClr val="FFDD71"/>
        </a:solidFill>
        <a:ln w="28575" cap="flat" cmpd="sng" algn="ctr">
          <a:solidFill>
            <a:schemeClr val="accent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de-DE" sz="2000" u="sng" kern="1200" dirty="0" err="1">
              <a:solidFill>
                <a:prstClr val="black"/>
              </a:solidFill>
              <a:latin typeface="Times New Roman" panose="02020603050405020304" pitchFamily="18" charset="0"/>
              <a:ea typeface="+mn-ea"/>
              <a:cs typeface="Times New Roman" panose="02020603050405020304" pitchFamily="18" charset="0"/>
            </a:rPr>
            <a:t>Intended</a:t>
          </a:r>
          <a:r>
            <a:rPr lang="de-DE" sz="2000" u="sng" kern="1200" dirty="0">
              <a:solidFill>
                <a:prstClr val="black"/>
              </a:solidFill>
              <a:latin typeface="Times New Roman" panose="02020603050405020304" pitchFamily="18" charset="0"/>
              <a:ea typeface="+mn-ea"/>
              <a:cs typeface="Times New Roman" panose="02020603050405020304" pitchFamily="18" charset="0"/>
            </a:rPr>
            <a:t> </a:t>
          </a:r>
          <a:r>
            <a:rPr lang="de-DE" sz="2000" u="sng" kern="1200" dirty="0" err="1">
              <a:solidFill>
                <a:prstClr val="black"/>
              </a:solidFill>
              <a:latin typeface="Times New Roman" panose="02020603050405020304" pitchFamily="18" charset="0"/>
              <a:ea typeface="+mn-ea"/>
              <a:cs typeface="Times New Roman" panose="02020603050405020304" pitchFamily="18" charset="0"/>
            </a:rPr>
            <a:t>solution</a:t>
          </a:r>
          <a:endParaRPr lang="de-DE" sz="2000" u="sng" kern="1200" noProof="0" dirty="0">
            <a:solidFill>
              <a:sysClr val="windowText" lastClr="000000"/>
            </a:solidFill>
            <a:latin typeface="Times New Roman" panose="02020603050405020304" pitchFamily="18" charset="0"/>
            <a:ea typeface="+mn-ea"/>
            <a:cs typeface="Times New Roman" panose="02020603050405020304" pitchFamily="18" charset="0"/>
          </a:endParaRPr>
        </a:p>
      </dsp:txBody>
      <dsp:txXfrm>
        <a:off x="1015077" y="3917414"/>
        <a:ext cx="2409817" cy="757735"/>
      </dsp:txXfrm>
    </dsp:sp>
  </dsp:spTree>
</dsp:drawing>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A9EE9AC-6C7D-4BB3-9CE2-59491BA46E6B}" type="datetimeFigureOut">
              <a:rPr lang="de-DE" smtClean="0"/>
              <a:t>17.10.2023</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E2CADE-675E-41DF-B34A-17D73DDC2B60}" type="slidenum">
              <a:rPr lang="de-DE" smtClean="0"/>
              <a:t>‹Nr.›</a:t>
            </a:fld>
            <a:endParaRPr lang="de-DE"/>
          </a:p>
        </p:txBody>
      </p:sp>
    </p:spTree>
    <p:extLst>
      <p:ext uri="{BB962C8B-B14F-4D97-AF65-F5344CB8AC3E}">
        <p14:creationId xmlns:p14="http://schemas.microsoft.com/office/powerpoint/2010/main" val="11814609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E561D3B-B34B-4518-945B-94A38513DFBC}"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114476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E561D3B-B34B-4518-945B-94A38513DFBC}"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644975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E561D3B-B34B-4518-945B-94A38513DFBC}"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330208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E561D3B-B34B-4518-945B-94A38513DFBC}"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644975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E561D3B-B34B-4518-945B-94A38513DFBC}"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29634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E561D3B-B34B-4518-945B-94A38513DFBC}"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906391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de-DE"/>
              <a:t>Titelmasterformat durch Klicken bearbeiten</a:t>
            </a:r>
          </a:p>
        </p:txBody>
      </p:sp>
      <p:sp>
        <p:nvSpPr>
          <p:cNvPr id="3" name="Unt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7111371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42779551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724900" y="365125"/>
            <a:ext cx="2628900" cy="5811838"/>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838200" y="365125"/>
            <a:ext cx="7734300" cy="5811838"/>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31801444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p>
        </p:txBody>
      </p:sp>
      <p:sp>
        <p:nvSpPr>
          <p:cNvPr id="3" name="Unt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32330945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p>
        </p:txBody>
      </p:sp>
      <p:sp>
        <p:nvSpPr>
          <p:cNvPr id="3" name="Inhaltsplatzhalter 2"/>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401724240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de-DE"/>
              <a:t>Mastertitelformat bearbeiten</a:t>
            </a:r>
          </a:p>
        </p:txBody>
      </p:sp>
      <p:sp>
        <p:nvSpPr>
          <p:cNvPr id="3" name="Textplatzhalt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34580821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p>
        </p:txBody>
      </p:sp>
      <p:sp>
        <p:nvSpPr>
          <p:cNvPr id="3" name="Inhaltsplatzhalter 2"/>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p:cNvSpPr>
            <a:spLocks noGrp="1"/>
          </p:cNvSpPr>
          <p:nvPr>
            <p:ph type="dt" sz="half" idx="10"/>
          </p:nvPr>
        </p:nvSpPr>
        <p:spPr/>
        <p:txBody>
          <a:bodyPr/>
          <a:lstStyle/>
          <a:p>
            <a:fld id="{3C61FE7A-A535-40F2-BCB1-95C9031C80E1}" type="datetimeFigureOut">
              <a:rPr lang="de-DE" smtClean="0"/>
              <a:t>17.10.2023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9727940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de-DE"/>
              <a:t>Mastertitelformat bearbeiten</a:t>
            </a:r>
          </a:p>
        </p:txBody>
      </p:sp>
      <p:sp>
        <p:nvSpPr>
          <p:cNvPr id="3" name="Textplatzhalt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3C61FE7A-A535-40F2-BCB1-95C9031C80E1}" type="datetimeFigureOut">
              <a:rPr lang="de-DE" smtClean="0"/>
              <a:t>17.10.2023</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55434911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p>
        </p:txBody>
      </p:sp>
      <p:sp>
        <p:nvSpPr>
          <p:cNvPr id="3" name="Datumsplatzhalter 2"/>
          <p:cNvSpPr>
            <a:spLocks noGrp="1"/>
          </p:cNvSpPr>
          <p:nvPr>
            <p:ph type="dt" sz="half" idx="10"/>
          </p:nvPr>
        </p:nvSpPr>
        <p:spPr/>
        <p:txBody>
          <a:bodyPr/>
          <a:lstStyle/>
          <a:p>
            <a:fld id="{3C61FE7A-A535-40F2-BCB1-95C9031C80E1}" type="datetimeFigureOut">
              <a:rPr lang="de-DE" smtClean="0"/>
              <a:t>17.10.2023</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319313170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3C61FE7A-A535-40F2-BCB1-95C9031C80E1}" type="datetimeFigureOut">
              <a:rPr lang="de-DE" smtClean="0"/>
              <a:t>17.10.2023</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326164756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Inhaltsplatzhalt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p:cNvSpPr>
            <a:spLocks noGrp="1"/>
          </p:cNvSpPr>
          <p:nvPr>
            <p:ph type="dt" sz="half" idx="10"/>
          </p:nvPr>
        </p:nvSpPr>
        <p:spPr/>
        <p:txBody>
          <a:bodyPr/>
          <a:lstStyle/>
          <a:p>
            <a:fld id="{3C61FE7A-A535-40F2-BCB1-95C9031C80E1}" type="datetimeFigureOut">
              <a:rPr lang="de-DE" smtClean="0"/>
              <a:t>17.10.2023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20631288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399928219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Bildplatzhalt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p:cNvSpPr>
            <a:spLocks noGrp="1"/>
          </p:cNvSpPr>
          <p:nvPr>
            <p:ph type="dt" sz="half" idx="10"/>
          </p:nvPr>
        </p:nvSpPr>
        <p:spPr/>
        <p:txBody>
          <a:bodyPr/>
          <a:lstStyle/>
          <a:p>
            <a:fld id="{3C61FE7A-A535-40F2-BCB1-95C9031C80E1}" type="datetimeFigureOut">
              <a:rPr lang="de-DE" smtClean="0"/>
              <a:t>17.10.2023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175878469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p>
        </p:txBody>
      </p:sp>
      <p:sp>
        <p:nvSpPr>
          <p:cNvPr id="3" name="Vertikaler Textplatzhalter 2"/>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141933155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724900" y="365125"/>
            <a:ext cx="2628900" cy="5811838"/>
          </a:xfrm>
        </p:spPr>
        <p:txBody>
          <a:bodyPr vert="eaVert"/>
          <a:lstStyle/>
          <a:p>
            <a:r>
              <a:rPr lang="de-DE"/>
              <a:t>Mastertitelformat bearbeiten</a:t>
            </a:r>
          </a:p>
        </p:txBody>
      </p:sp>
      <p:sp>
        <p:nvSpPr>
          <p:cNvPr id="3" name="Vertikaler Textplatzhalter 2"/>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8510957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de-DE"/>
              <a:t>Titelmasterformat durch Klicken bearbeiten</a:t>
            </a:r>
          </a:p>
        </p:txBody>
      </p:sp>
      <p:sp>
        <p:nvSpPr>
          <p:cNvPr id="3" name="Textplatzhalt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Textmasterformat bearbeiten</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4459316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838200" y="1825625"/>
            <a:ext cx="5181600" cy="435133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6172200" y="1825625"/>
            <a:ext cx="5181600" cy="435133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p:cNvSpPr>
            <a:spLocks noGrp="1"/>
          </p:cNvSpPr>
          <p:nvPr>
            <p:ph type="dt" sz="half" idx="10"/>
          </p:nvPr>
        </p:nvSpPr>
        <p:spPr/>
        <p:txBody>
          <a:bodyPr/>
          <a:lstStyle/>
          <a:p>
            <a:fld id="{3C61FE7A-A535-40F2-BCB1-95C9031C80E1}" type="datetimeFigureOut">
              <a:rPr lang="de-DE" smtClean="0"/>
              <a:t>17.10.2023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7959199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de-DE"/>
              <a:t>Titelmasterformat durch Klicken bearbeiten</a:t>
            </a:r>
          </a:p>
        </p:txBody>
      </p:sp>
      <p:sp>
        <p:nvSpPr>
          <p:cNvPr id="3" name="Textplatzhalt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839788" y="2505075"/>
            <a:ext cx="5157787" cy="368458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6172200" y="2505075"/>
            <a:ext cx="5183188" cy="368458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3C61FE7A-A535-40F2-BCB1-95C9031C80E1}" type="datetimeFigureOut">
              <a:rPr lang="de-DE" smtClean="0"/>
              <a:t>17.10.2023</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9407921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p>
            <a:fld id="{3C61FE7A-A535-40F2-BCB1-95C9031C80E1}" type="datetimeFigureOut">
              <a:rPr lang="de-DE" smtClean="0"/>
              <a:t>17.10.2023</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8637214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3C61FE7A-A535-40F2-BCB1-95C9031C80E1}" type="datetimeFigureOut">
              <a:rPr lang="de-DE" smtClean="0"/>
              <a:t>17.10.2023</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34806433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Titelmasterformat durch Klicken bearbeiten</a:t>
            </a:r>
          </a:p>
        </p:txBody>
      </p:sp>
      <p:sp>
        <p:nvSpPr>
          <p:cNvPr id="3" name="Inhaltsplatzhalt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Textmasterformat bearbeiten</a:t>
            </a:r>
          </a:p>
        </p:txBody>
      </p:sp>
      <p:sp>
        <p:nvSpPr>
          <p:cNvPr id="5" name="Datumsplatzhalter 4"/>
          <p:cNvSpPr>
            <a:spLocks noGrp="1"/>
          </p:cNvSpPr>
          <p:nvPr>
            <p:ph type="dt" sz="half" idx="10"/>
          </p:nvPr>
        </p:nvSpPr>
        <p:spPr/>
        <p:txBody>
          <a:bodyPr/>
          <a:lstStyle/>
          <a:p>
            <a:fld id="{3C61FE7A-A535-40F2-BCB1-95C9031C80E1}" type="datetimeFigureOut">
              <a:rPr lang="de-DE" smtClean="0"/>
              <a:t>17.10.2023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17472513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Titelmasterformat durch Klicken bearbeiten</a:t>
            </a:r>
          </a:p>
        </p:txBody>
      </p:sp>
      <p:sp>
        <p:nvSpPr>
          <p:cNvPr id="3" name="Bildplatzhalt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Textmasterformat bearbeiten</a:t>
            </a:r>
          </a:p>
        </p:txBody>
      </p:sp>
      <p:sp>
        <p:nvSpPr>
          <p:cNvPr id="5" name="Datumsplatzhalter 4"/>
          <p:cNvSpPr>
            <a:spLocks noGrp="1"/>
          </p:cNvSpPr>
          <p:nvPr>
            <p:ph type="dt" sz="half" idx="10"/>
          </p:nvPr>
        </p:nvSpPr>
        <p:spPr/>
        <p:txBody>
          <a:bodyPr/>
          <a:lstStyle/>
          <a:p>
            <a:fld id="{3C61FE7A-A535-40F2-BCB1-95C9031C80E1}" type="datetimeFigureOut">
              <a:rPr lang="de-DE" smtClean="0"/>
              <a:t>17.10.2023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20046704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Titelmasterformat durch Klicken bearbeiten</a:t>
            </a:r>
          </a:p>
        </p:txBody>
      </p:sp>
      <p:sp>
        <p:nvSpPr>
          <p:cNvPr id="3" name="Textplatzhalt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61FE7A-A535-40F2-BCB1-95C9031C80E1}" type="datetimeFigureOut">
              <a:rPr lang="de-DE" smtClean="0"/>
              <a:t>17.10.2023</a:t>
            </a:fld>
            <a:endParaRPr lang="de-DE"/>
          </a:p>
        </p:txBody>
      </p:sp>
      <p:sp>
        <p:nvSpPr>
          <p:cNvPr id="5" name="Fußzeilenplatzhalt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601F8F-3057-4ADD-ACED-8761FB746203}" type="slidenum">
              <a:rPr lang="de-DE" smtClean="0"/>
              <a:t>‹Nr.›</a:t>
            </a:fld>
            <a:endParaRPr lang="de-DE"/>
          </a:p>
        </p:txBody>
      </p:sp>
    </p:spTree>
    <p:extLst>
      <p:ext uri="{BB962C8B-B14F-4D97-AF65-F5344CB8AC3E}">
        <p14:creationId xmlns:p14="http://schemas.microsoft.com/office/powerpoint/2010/main" val="57424590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Titelmasterformat durch Klicken bearbeiten</a:t>
            </a:r>
          </a:p>
        </p:txBody>
      </p:sp>
      <p:sp>
        <p:nvSpPr>
          <p:cNvPr id="3" name="Textplatzhalt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61FE7A-A535-40F2-BCB1-95C9031C80E1}" type="datetimeFigureOut">
              <a:rPr lang="de-DE" smtClean="0"/>
              <a:t>17.10.2023</a:t>
            </a:fld>
            <a:endParaRPr lang="de-DE"/>
          </a:p>
        </p:txBody>
      </p:sp>
      <p:sp>
        <p:nvSpPr>
          <p:cNvPr id="5" name="Fußzeilenplatzhalt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601F8F-3057-4ADD-ACED-8761FB746203}" type="slidenum">
              <a:rPr lang="de-DE" smtClean="0"/>
              <a:t>‹Nr.›</a:t>
            </a:fld>
            <a:endParaRPr lang="de-DE"/>
          </a:p>
        </p:txBody>
      </p:sp>
    </p:spTree>
    <p:extLst>
      <p:ext uri="{BB962C8B-B14F-4D97-AF65-F5344CB8AC3E}">
        <p14:creationId xmlns:p14="http://schemas.microsoft.com/office/powerpoint/2010/main" val="212833046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3.xml"/><Relationship Id="rId5" Type="http://schemas.openxmlformats.org/officeDocument/2006/relationships/image" Target="../media/image12.png"/><Relationship Id="rId4" Type="http://schemas.openxmlformats.org/officeDocument/2006/relationships/image" Target="../media/image11.png"/></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13.xml"/><Relationship Id="rId5" Type="http://schemas.openxmlformats.org/officeDocument/2006/relationships/image" Target="../media/image12.png"/><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0.png"/><Relationship Id="rId7"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13.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1.png"/><Relationship Id="rId9" Type="http://schemas.openxmlformats.org/officeDocument/2006/relationships/image" Target="../media/image12.png"/></Relationships>
</file>

<file path=ppt/slides/_rels/slide6.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10.png"/><Relationship Id="rId7" Type="http://schemas.openxmlformats.org/officeDocument/2006/relationships/diagramQuickStyle" Target="../diagrams/quickStyle1.xml"/><Relationship Id="rId2" Type="http://schemas.openxmlformats.org/officeDocument/2006/relationships/notesSlide" Target="../notesSlides/notesSlide4.xml"/><Relationship Id="rId1" Type="http://schemas.openxmlformats.org/officeDocument/2006/relationships/slideLayout" Target="../slideLayouts/slideLayout13.xml"/><Relationship Id="rId6" Type="http://schemas.openxmlformats.org/officeDocument/2006/relationships/diagramLayout" Target="../diagrams/layout1.xml"/><Relationship Id="rId5" Type="http://schemas.openxmlformats.org/officeDocument/2006/relationships/diagramData" Target="../diagrams/data1.xml"/><Relationship Id="rId10" Type="http://schemas.openxmlformats.org/officeDocument/2006/relationships/image" Target="../media/image12.png"/><Relationship Id="rId4" Type="http://schemas.openxmlformats.org/officeDocument/2006/relationships/image" Target="../media/image11.png"/><Relationship Id="rId9" Type="http://schemas.microsoft.com/office/2007/relationships/diagramDrawing" Target="../diagrams/drawing1.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13.xml"/><Relationship Id="rId5" Type="http://schemas.openxmlformats.org/officeDocument/2006/relationships/image" Target="../media/image12.png"/><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13.xml"/><Relationship Id="rId6" Type="http://schemas.openxmlformats.org/officeDocument/2006/relationships/image" Target="../media/image12.png"/><Relationship Id="rId5" Type="http://schemas.openxmlformats.org/officeDocument/2006/relationships/hyperlink" Target="https://doi.org/10.1007/978-3-658-36766-4_2" TargetMode="Externa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13000">
              <a:schemeClr val="bg1"/>
            </a:gs>
            <a:gs pos="100000">
              <a:srgbClr val="678CDF"/>
            </a:gs>
          </a:gsLst>
          <a:lin ang="5400000" scaled="1"/>
          <a:tileRect/>
        </a:gradFill>
        <a:effectLst/>
      </p:bgPr>
    </p:bg>
    <p:spTree>
      <p:nvGrpSpPr>
        <p:cNvPr id="1" name=""/>
        <p:cNvGrpSpPr/>
        <p:nvPr/>
      </p:nvGrpSpPr>
      <p:grpSpPr>
        <a:xfrm>
          <a:off x="0" y="0"/>
          <a:ext cx="0" cy="0"/>
          <a:chOff x="0" y="0"/>
          <a:chExt cx="0" cy="0"/>
        </a:xfrm>
      </p:grpSpPr>
      <p:sp>
        <p:nvSpPr>
          <p:cNvPr id="13" name="Rechteck 12">
            <a:extLst>
              <a:ext uri="{FF2B5EF4-FFF2-40B4-BE49-F238E27FC236}">
                <a16:creationId xmlns:a16="http://schemas.microsoft.com/office/drawing/2014/main" id="{6FC357A7-6C66-CCCA-DB97-2A74B1814AEC}"/>
              </a:ext>
            </a:extLst>
          </p:cNvPr>
          <p:cNvSpPr/>
          <p:nvPr/>
        </p:nvSpPr>
        <p:spPr>
          <a:xfrm>
            <a:off x="0" y="3814357"/>
            <a:ext cx="12192000" cy="496228"/>
          </a:xfrm>
          <a:prstGeom prst="rect">
            <a:avLst/>
          </a:prstGeom>
          <a:solidFill>
            <a:srgbClr val="234BA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prstClr val="white"/>
              </a:solidFill>
              <a:effectLst/>
              <a:uLnTx/>
              <a:uFillTx/>
              <a:latin typeface="Times New Roman"/>
              <a:ea typeface="+mn-ea"/>
              <a:cs typeface="+mn-cs"/>
            </a:endParaRPr>
          </a:p>
        </p:txBody>
      </p:sp>
      <p:sp>
        <p:nvSpPr>
          <p:cNvPr id="2" name="Titel 1"/>
          <p:cNvSpPr>
            <a:spLocks noGrp="1"/>
          </p:cNvSpPr>
          <p:nvPr>
            <p:ph type="ctrTitle"/>
          </p:nvPr>
        </p:nvSpPr>
        <p:spPr>
          <a:xfrm>
            <a:off x="1524000" y="1669311"/>
            <a:ext cx="9144000" cy="1468984"/>
          </a:xfrm>
          <a:noFill/>
        </p:spPr>
        <p:txBody>
          <a:bodyPr anchor="ctr">
            <a:normAutofit/>
          </a:bodyPr>
          <a:lstStyle/>
          <a:p>
            <a:r>
              <a:rPr lang="de-DE" sz="4800" dirty="0">
                <a:latin typeface="Arial" panose="020B0604020202020204" pitchFamily="34" charset="0"/>
                <a:cs typeface="Arial" panose="020B0604020202020204" pitchFamily="34" charset="0"/>
              </a:rPr>
              <a:t>Interdisciplinary </a:t>
            </a:r>
            <a:br>
              <a:rPr lang="de-DE" sz="4800" dirty="0">
                <a:latin typeface="Arial" panose="020B0604020202020204" pitchFamily="34" charset="0"/>
                <a:cs typeface="Arial" panose="020B0604020202020204" pitchFamily="34" charset="0"/>
              </a:rPr>
            </a:br>
            <a:r>
              <a:rPr lang="de-DE" sz="4800" dirty="0">
                <a:latin typeface="Arial" panose="020B0604020202020204" pitchFamily="34" charset="0"/>
                <a:cs typeface="Arial" panose="020B0604020202020204" pitchFamily="34" charset="0"/>
              </a:rPr>
              <a:t>Citizenship Education</a:t>
            </a:r>
          </a:p>
        </p:txBody>
      </p:sp>
      <p:sp>
        <p:nvSpPr>
          <p:cNvPr id="3" name="Untertitel 2"/>
          <p:cNvSpPr>
            <a:spLocks noGrp="1"/>
          </p:cNvSpPr>
          <p:nvPr>
            <p:ph type="subTitle" idx="1"/>
          </p:nvPr>
        </p:nvSpPr>
        <p:spPr>
          <a:xfrm>
            <a:off x="1524000" y="3814357"/>
            <a:ext cx="9144000" cy="496228"/>
          </a:xfrm>
        </p:spPr>
        <p:txBody>
          <a:bodyPr anchor="ctr"/>
          <a:lstStyle/>
          <a:p>
            <a:r>
              <a:rPr lang="de-DE" dirty="0">
                <a:solidFill>
                  <a:schemeClr val="bg1"/>
                </a:solidFill>
                <a:latin typeface="Times New Roman" panose="02020603050405020304" pitchFamily="18" charset="0"/>
                <a:cs typeface="Times New Roman" panose="02020603050405020304" pitchFamily="18" charset="0"/>
              </a:rPr>
              <a:t>- SESSION 09 -</a:t>
            </a:r>
          </a:p>
        </p:txBody>
      </p:sp>
      <p:sp>
        <p:nvSpPr>
          <p:cNvPr id="4" name="Rechteck 3">
            <a:extLst>
              <a:ext uri="{FF2B5EF4-FFF2-40B4-BE49-F238E27FC236}">
                <a16:creationId xmlns:a16="http://schemas.microsoft.com/office/drawing/2014/main" id="{6615390C-7185-570D-1D7B-B3AC17748A0E}"/>
              </a:ext>
            </a:extLst>
          </p:cNvPr>
          <p:cNvSpPr/>
          <p:nvPr/>
        </p:nvSpPr>
        <p:spPr>
          <a:xfrm>
            <a:off x="0" y="-1"/>
            <a:ext cx="12192000" cy="86836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Times New Roman"/>
              <a:ea typeface="+mn-ea"/>
              <a:cs typeface="+mn-cs"/>
            </a:endParaRPr>
          </a:p>
        </p:txBody>
      </p:sp>
      <p:pic>
        <p:nvPicPr>
          <p:cNvPr id="12" name="Grafik 11">
            <a:extLst>
              <a:ext uri="{FF2B5EF4-FFF2-40B4-BE49-F238E27FC236}">
                <a16:creationId xmlns:a16="http://schemas.microsoft.com/office/drawing/2014/main" id="{E13C912C-BC30-4473-0371-EC4C4C71224B}"/>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11846" b="11539"/>
          <a:stretch/>
        </p:blipFill>
        <p:spPr>
          <a:xfrm>
            <a:off x="9878291" y="92500"/>
            <a:ext cx="2207584" cy="579600"/>
          </a:xfrm>
          <a:prstGeom prst="rect">
            <a:avLst/>
          </a:prstGeom>
        </p:spPr>
      </p:pic>
      <p:pic>
        <p:nvPicPr>
          <p:cNvPr id="15" name="Grafik 14">
            <a:extLst>
              <a:ext uri="{FF2B5EF4-FFF2-40B4-BE49-F238E27FC236}">
                <a16:creationId xmlns:a16="http://schemas.microsoft.com/office/drawing/2014/main" id="{DA3D43F8-A317-D2D5-9B63-CF362C961CC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3190" y="5995698"/>
            <a:ext cx="2007900" cy="579600"/>
          </a:xfrm>
          <a:prstGeom prst="rect">
            <a:avLst/>
          </a:prstGeom>
        </p:spPr>
      </p:pic>
      <p:pic>
        <p:nvPicPr>
          <p:cNvPr id="17" name="Grafik 16">
            <a:extLst>
              <a:ext uri="{FF2B5EF4-FFF2-40B4-BE49-F238E27FC236}">
                <a16:creationId xmlns:a16="http://schemas.microsoft.com/office/drawing/2014/main" id="{0BA57DAC-D442-5152-1C19-F4746F68B0AD}"/>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19720" b="20073"/>
          <a:stretch/>
        </p:blipFill>
        <p:spPr>
          <a:xfrm>
            <a:off x="10062334" y="5996403"/>
            <a:ext cx="1839498" cy="579600"/>
          </a:xfrm>
          <a:prstGeom prst="rect">
            <a:avLst/>
          </a:prstGeom>
        </p:spPr>
      </p:pic>
      <p:pic>
        <p:nvPicPr>
          <p:cNvPr id="19" name="Grafik 18">
            <a:extLst>
              <a:ext uri="{FF2B5EF4-FFF2-40B4-BE49-F238E27FC236}">
                <a16:creationId xmlns:a16="http://schemas.microsoft.com/office/drawing/2014/main" id="{23771952-DAE5-C8EA-7F4A-F05D676994B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722147" y="5995698"/>
            <a:ext cx="1656534" cy="579600"/>
          </a:xfrm>
          <a:prstGeom prst="rect">
            <a:avLst/>
          </a:prstGeom>
        </p:spPr>
      </p:pic>
      <p:pic>
        <p:nvPicPr>
          <p:cNvPr id="21" name="Grafik 20">
            <a:extLst>
              <a:ext uri="{FF2B5EF4-FFF2-40B4-BE49-F238E27FC236}">
                <a16:creationId xmlns:a16="http://schemas.microsoft.com/office/drawing/2014/main" id="{A36ACF8B-0426-8038-E642-7B871C1FA649}"/>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4478" t="20854" r="1643" b="21415"/>
          <a:stretch/>
        </p:blipFill>
        <p:spPr>
          <a:xfrm>
            <a:off x="5153505" y="5995698"/>
            <a:ext cx="1884990" cy="579600"/>
          </a:xfrm>
          <a:prstGeom prst="rect">
            <a:avLst/>
          </a:prstGeom>
        </p:spPr>
      </p:pic>
      <p:pic>
        <p:nvPicPr>
          <p:cNvPr id="23" name="Grafik 22">
            <a:extLst>
              <a:ext uri="{FF2B5EF4-FFF2-40B4-BE49-F238E27FC236}">
                <a16:creationId xmlns:a16="http://schemas.microsoft.com/office/drawing/2014/main" id="{22BB4F1F-9D67-3229-5A15-CE74E72F7EA0}"/>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t="23462" b="18806"/>
          <a:stretch/>
        </p:blipFill>
        <p:spPr>
          <a:xfrm>
            <a:off x="2964544" y="5995698"/>
            <a:ext cx="1555507" cy="579600"/>
          </a:xfrm>
          <a:prstGeom prst="rect">
            <a:avLst/>
          </a:prstGeom>
        </p:spPr>
      </p:pic>
      <p:pic>
        <p:nvPicPr>
          <p:cNvPr id="25" name="Grafik 24">
            <a:extLst>
              <a:ext uri="{FF2B5EF4-FFF2-40B4-BE49-F238E27FC236}">
                <a16:creationId xmlns:a16="http://schemas.microsoft.com/office/drawing/2014/main" id="{E6C738D8-67E2-B19A-6010-D75B571CDBA9}"/>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b="2580"/>
          <a:stretch/>
        </p:blipFill>
        <p:spPr>
          <a:xfrm>
            <a:off x="5420611" y="113766"/>
            <a:ext cx="1350778" cy="900749"/>
          </a:xfrm>
          <a:prstGeom prst="rect">
            <a:avLst/>
          </a:prstGeom>
        </p:spPr>
      </p:pic>
      <p:sp>
        <p:nvSpPr>
          <p:cNvPr id="5" name="Textfeld 4">
            <a:extLst>
              <a:ext uri="{FF2B5EF4-FFF2-40B4-BE49-F238E27FC236}">
                <a16:creationId xmlns:a16="http://schemas.microsoft.com/office/drawing/2014/main" id="{7041A8F2-2614-A4E0-3C4D-26BF72C242D4}"/>
              </a:ext>
            </a:extLst>
          </p:cNvPr>
          <p:cNvSpPr txBox="1"/>
          <p:nvPr/>
        </p:nvSpPr>
        <p:spPr>
          <a:xfrm>
            <a:off x="2755162" y="4370115"/>
            <a:ext cx="6681677" cy="424732"/>
          </a:xfrm>
          <a:prstGeom prst="rect">
            <a:avLst/>
          </a:prstGeom>
          <a:noFill/>
        </p:spPr>
        <p:txBody>
          <a:bodyPr wrap="square">
            <a:spAutoFit/>
          </a:body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400" b="0" i="1"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Mathematics education - Mathematical Modelling</a:t>
            </a:r>
          </a:p>
        </p:txBody>
      </p:sp>
      <p:pic>
        <p:nvPicPr>
          <p:cNvPr id="16" name="Grafik 15">
            <a:extLst>
              <a:ext uri="{FF2B5EF4-FFF2-40B4-BE49-F238E27FC236}">
                <a16:creationId xmlns:a16="http://schemas.microsoft.com/office/drawing/2014/main" id="{178992AE-B47B-9D9C-B6F0-E21FB2E88598}"/>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24984" y="92500"/>
            <a:ext cx="2597793" cy="579600"/>
          </a:xfrm>
          <a:prstGeom prst="rect">
            <a:avLst/>
          </a:prstGeom>
        </p:spPr>
      </p:pic>
      <p:pic>
        <p:nvPicPr>
          <p:cNvPr id="18" name="Grafik 17"/>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5482294" y="1054115"/>
            <a:ext cx="1227411" cy="429442"/>
          </a:xfrm>
          <a:prstGeom prst="rect">
            <a:avLst/>
          </a:prstGeom>
        </p:spPr>
      </p:pic>
      <p:sp>
        <p:nvSpPr>
          <p:cNvPr id="20" name="Textfeld 19">
            <a:extLst>
              <a:ext uri="{FF2B5EF4-FFF2-40B4-BE49-F238E27FC236}">
                <a16:creationId xmlns:a16="http://schemas.microsoft.com/office/drawing/2014/main" id="{74AF76A3-6593-43C2-8D9F-36BFF5B0A479}"/>
              </a:ext>
            </a:extLst>
          </p:cNvPr>
          <p:cNvSpPr txBox="1"/>
          <p:nvPr/>
        </p:nvSpPr>
        <p:spPr>
          <a:xfrm>
            <a:off x="124984" y="764601"/>
            <a:ext cx="2787139" cy="584775"/>
          </a:xfrm>
          <a:prstGeom prst="rect">
            <a:avLst/>
          </a:prstGeom>
          <a:noFill/>
        </p:spPr>
        <p:txBody>
          <a:bodyPr wrap="square">
            <a:spAutoFit/>
          </a:bodyPr>
          <a:lstStyle/>
          <a:p>
            <a:pPr marL="0" marR="0" lvl="0" indent="0" algn="just" defTabSz="914400" rtl="0" eaLnBrk="1" fontAlgn="auto" latinLnBrk="0" hangingPunct="1">
              <a:spcAft>
                <a:spcPts val="0"/>
              </a:spcAft>
              <a:buClrTx/>
              <a:buSzTx/>
              <a:buFont typeface="Arial" panose="020B0604020202020204" pitchFamily="34" charset="0"/>
              <a:buNone/>
              <a:tabLst/>
              <a:defRPr/>
            </a:pPr>
            <a:r>
              <a:rPr lang="en-US" sz="800" i="1" dirty="0"/>
              <a:t>This project has been funded with support from the European Commission. This communication reflects the views only of the author, and the Commission cannot be held responsible for any use which may be made of the information contained therein.</a:t>
            </a:r>
            <a:endParaRPr lang="de-DE" sz="800" i="1" dirty="0"/>
          </a:p>
        </p:txBody>
      </p:sp>
    </p:spTree>
    <p:extLst>
      <p:ext uri="{BB962C8B-B14F-4D97-AF65-F5344CB8AC3E}">
        <p14:creationId xmlns:p14="http://schemas.microsoft.com/office/powerpoint/2010/main" val="14661397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a:extLst>
              <a:ext uri="{FF2B5EF4-FFF2-40B4-BE49-F238E27FC236}">
                <a16:creationId xmlns:a16="http://schemas.microsoft.com/office/drawing/2014/main" id="{686CE5B3-7604-4067-EB65-0ABD673BA71C}"/>
              </a:ext>
            </a:extLst>
          </p:cNvPr>
          <p:cNvSpPr txBox="1"/>
          <p:nvPr/>
        </p:nvSpPr>
        <p:spPr>
          <a:xfrm>
            <a:off x="9101477" y="-25291"/>
            <a:ext cx="3136604" cy="276999"/>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dirty="0" err="1">
                <a:ln>
                  <a:noFill/>
                </a:ln>
                <a:solidFill>
                  <a:prstClr val="white"/>
                </a:solidFill>
                <a:effectLst/>
                <a:uLnTx/>
                <a:uFillTx/>
                <a:latin typeface="Times New Roman"/>
                <a:ea typeface="+mn-ea"/>
                <a:cs typeface="+mn-cs"/>
              </a:rPr>
              <a:t>CiviMatics</a:t>
            </a:r>
            <a:r>
              <a:rPr kumimoji="0" lang="de-DE" sz="1200" b="0" i="0" u="none" strike="noStrike" kern="1200" cap="none" spc="0" normalizeH="0" baseline="0" noProof="0" dirty="0">
                <a:ln>
                  <a:noFill/>
                </a:ln>
                <a:solidFill>
                  <a:prstClr val="white"/>
                </a:solidFill>
                <a:effectLst/>
                <a:uLnTx/>
                <a:uFillTx/>
                <a:latin typeface="Times New Roman"/>
                <a:ea typeface="+mn-ea"/>
                <a:cs typeface="+mn-cs"/>
              </a:rPr>
              <a:t> 2023</a:t>
            </a:r>
          </a:p>
        </p:txBody>
      </p:sp>
      <p:sp>
        <p:nvSpPr>
          <p:cNvPr id="8" name="Titel 1">
            <a:extLst>
              <a:ext uri="{FF2B5EF4-FFF2-40B4-BE49-F238E27FC236}">
                <a16:creationId xmlns:a16="http://schemas.microsoft.com/office/drawing/2014/main" id="{12A25F30-4A5F-84E6-EE42-B0E1A3F986C7}"/>
              </a:ext>
            </a:extLst>
          </p:cNvPr>
          <p:cNvSpPr txBox="1">
            <a:spLocks/>
          </p:cNvSpPr>
          <p:nvPr/>
        </p:nvSpPr>
        <p:spPr>
          <a:xfrm>
            <a:off x="0" y="265140"/>
            <a:ext cx="12192000" cy="648000"/>
          </a:xfrm>
          <a:prstGeom prst="rect">
            <a:avLst/>
          </a:prstGeom>
          <a:solidFill>
            <a:schemeClr val="bg2"/>
          </a:solidFill>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de-DE" sz="3600" b="0" i="0" u="none" strike="noStrike" kern="1200" cap="none" spc="0" normalizeH="0" baseline="0" noProof="0" dirty="0">
                <a:ln>
                  <a:noFill/>
                </a:ln>
                <a:solidFill>
                  <a:srgbClr val="234BA5"/>
                </a:solidFill>
                <a:effectLst/>
                <a:uLnTx/>
                <a:uFillTx/>
                <a:latin typeface="Arial" panose="020B0604020202020204" pitchFamily="34" charset="0"/>
                <a:ea typeface="+mj-ea"/>
                <a:cs typeface="Arial" panose="020B0604020202020204" pitchFamily="34" charset="0"/>
              </a:rPr>
              <a:t>	</a:t>
            </a:r>
            <a:r>
              <a:rPr kumimoji="0" lang="de-DE" sz="3300" b="1" i="0" u="none" strike="noStrike" kern="1200" cap="none" spc="0" normalizeH="0" baseline="0" noProof="0" dirty="0">
                <a:ln>
                  <a:noFill/>
                </a:ln>
                <a:solidFill>
                  <a:srgbClr val="234BA5"/>
                </a:solidFill>
                <a:effectLst/>
                <a:uLnTx/>
                <a:uFillTx/>
                <a:latin typeface="Arial"/>
                <a:ea typeface="+mj-ea"/>
                <a:cs typeface="Times New Roman" panose="02020603050405020304" pitchFamily="18" charset="0"/>
              </a:rPr>
              <a:t>Task</a:t>
            </a:r>
            <a:endParaRPr kumimoji="0" lang="de-DE" sz="2100" b="0" i="0" u="none" strike="noStrike" kern="1200" cap="none" spc="0" normalizeH="0" baseline="0" noProof="0" dirty="0">
              <a:ln>
                <a:noFill/>
              </a:ln>
              <a:solidFill>
                <a:srgbClr val="234BA5"/>
              </a:solidFill>
              <a:effectLst/>
              <a:uLnTx/>
              <a:uFillTx/>
              <a:latin typeface="Arial"/>
              <a:ea typeface="+mj-ea"/>
              <a:cs typeface="Arial" panose="020B0604020202020204" pitchFamily="34" charset="0"/>
            </a:endParaRPr>
          </a:p>
        </p:txBody>
      </p:sp>
      <p:pic>
        <p:nvPicPr>
          <p:cNvPr id="10" name="Grafik 9">
            <a:extLst>
              <a:ext uri="{FF2B5EF4-FFF2-40B4-BE49-F238E27FC236}">
                <a16:creationId xmlns:a16="http://schemas.microsoft.com/office/drawing/2014/main" id="{C16902BC-384F-47A5-76D3-6EF2CB834BA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798" y="364009"/>
            <a:ext cx="712381" cy="487620"/>
          </a:xfrm>
          <a:prstGeom prst="rect">
            <a:avLst/>
          </a:prstGeom>
        </p:spPr>
      </p:pic>
      <p:pic>
        <p:nvPicPr>
          <p:cNvPr id="12" name="Grafik 11">
            <a:extLst>
              <a:ext uri="{FF2B5EF4-FFF2-40B4-BE49-F238E27FC236}">
                <a16:creationId xmlns:a16="http://schemas.microsoft.com/office/drawing/2014/main" id="{837A2B22-7FCF-455E-9E00-3B2E1255072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526717" y="6310137"/>
            <a:ext cx="1575774" cy="540000"/>
          </a:xfrm>
          <a:prstGeom prst="rect">
            <a:avLst/>
          </a:prstGeom>
        </p:spPr>
      </p:pic>
      <p:sp>
        <p:nvSpPr>
          <p:cNvPr id="14" name="Flussdiagramm: Verbinder 13">
            <a:extLst>
              <a:ext uri="{FF2B5EF4-FFF2-40B4-BE49-F238E27FC236}">
                <a16:creationId xmlns:a16="http://schemas.microsoft.com/office/drawing/2014/main" id="{DE2FE060-B1A2-DC1B-68B3-9A056D9BF68C}"/>
              </a:ext>
            </a:extLst>
          </p:cNvPr>
          <p:cNvSpPr/>
          <p:nvPr/>
        </p:nvSpPr>
        <p:spPr>
          <a:xfrm>
            <a:off x="5934000" y="6459504"/>
            <a:ext cx="324000" cy="324000"/>
          </a:xfrm>
          <a:prstGeom prst="flowChartConnector">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dirty="0">
                <a:solidFill>
                  <a:srgbClr val="C5D3F3"/>
                </a:solidFill>
                <a:latin typeface="Arial" panose="020B0604020202020204" pitchFamily="34" charset="0"/>
                <a:cs typeface="Arial" panose="020B0604020202020204" pitchFamily="34" charset="0"/>
              </a:rPr>
              <a:t>1</a:t>
            </a:r>
            <a:endParaRPr kumimoji="0" lang="de-DE" sz="1800" b="0" i="0" u="none" strike="noStrike" kern="1200" cap="none" spc="0" normalizeH="0" baseline="0" noProof="0" dirty="0">
              <a:ln>
                <a:noFill/>
              </a:ln>
              <a:solidFill>
                <a:srgbClr val="C5D3F3"/>
              </a:solidFill>
              <a:effectLst/>
              <a:uLnTx/>
              <a:uFillTx/>
              <a:latin typeface="Arial" panose="020B0604020202020204" pitchFamily="34" charset="0"/>
              <a:ea typeface="+mn-ea"/>
              <a:cs typeface="Arial" panose="020B0604020202020204" pitchFamily="34" charset="0"/>
            </a:endParaRPr>
          </a:p>
        </p:txBody>
      </p:sp>
      <p:sp>
        <p:nvSpPr>
          <p:cNvPr id="4" name="Rechteck 3">
            <a:extLst>
              <a:ext uri="{FF2B5EF4-FFF2-40B4-BE49-F238E27FC236}">
                <a16:creationId xmlns:a16="http://schemas.microsoft.com/office/drawing/2014/main" id="{F5824C36-A330-97E4-1E12-5A8182F975EF}"/>
              </a:ext>
            </a:extLst>
          </p:cNvPr>
          <p:cNvSpPr/>
          <p:nvPr/>
        </p:nvSpPr>
        <p:spPr>
          <a:xfrm>
            <a:off x="917947" y="1424767"/>
            <a:ext cx="10054853" cy="4351338"/>
          </a:xfrm>
          <a:prstGeom prst="rect">
            <a:avLst/>
          </a:prstGeom>
          <a:solidFill>
            <a:schemeClr val="bg1">
              <a:lumMod val="9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srgbClr val="C5D3F3"/>
              </a:solidFill>
              <a:effectLst/>
              <a:uLnTx/>
              <a:uFillTx/>
              <a:latin typeface="Times New Roman"/>
              <a:ea typeface="+mn-ea"/>
              <a:cs typeface="+mn-cs"/>
            </a:endParaRPr>
          </a:p>
        </p:txBody>
      </p:sp>
      <p:sp>
        <p:nvSpPr>
          <p:cNvPr id="2" name="Inhaltsplatzhalter 2">
            <a:extLst>
              <a:ext uri="{FF2B5EF4-FFF2-40B4-BE49-F238E27FC236}">
                <a16:creationId xmlns:a16="http://schemas.microsoft.com/office/drawing/2014/main" id="{EB1ADF63-22A0-837D-81CE-2A52FD2FD6A9}"/>
              </a:ext>
            </a:extLst>
          </p:cNvPr>
          <p:cNvSpPr>
            <a:spLocks noGrp="1"/>
          </p:cNvSpPr>
          <p:nvPr>
            <p:ph idx="1"/>
          </p:nvPr>
        </p:nvSpPr>
        <p:spPr>
          <a:xfrm>
            <a:off x="993717" y="1531414"/>
            <a:ext cx="9839095" cy="4351338"/>
          </a:xfrm>
        </p:spPr>
        <p:txBody>
          <a:bodyPr>
            <a:normAutofit/>
          </a:bodyPr>
          <a:lstStyle/>
          <a:p>
            <a:pPr marL="514350" lvl="0" indent="-514350">
              <a:buFont typeface="+mj-lt"/>
              <a:buAutoNum type="arabicPeriod"/>
            </a:pPr>
            <a:r>
              <a:rPr lang="en-US" u="sng" dirty="0">
                <a:solidFill>
                  <a:prstClr val="black"/>
                </a:solidFill>
                <a:latin typeface="Times New Roman" panose="02020603050405020304" pitchFamily="18" charset="0"/>
                <a:cs typeface="Times New Roman" panose="02020603050405020304" pitchFamily="18" charset="0"/>
              </a:rPr>
              <a:t>Find a topic</a:t>
            </a:r>
            <a:r>
              <a:rPr lang="en-US" dirty="0">
                <a:solidFill>
                  <a:prstClr val="black"/>
                </a:solidFill>
                <a:latin typeface="Times New Roman" panose="02020603050405020304" pitchFamily="18" charset="0"/>
                <a:cs typeface="Times New Roman" panose="02020603050405020304" pitchFamily="18" charset="0"/>
              </a:rPr>
              <a:t> which </a:t>
            </a:r>
            <a:r>
              <a:rPr lang="en-US" u="sng" dirty="0">
                <a:solidFill>
                  <a:prstClr val="black"/>
                </a:solidFill>
                <a:latin typeface="Times New Roman" panose="02020603050405020304" pitchFamily="18" charset="0"/>
                <a:cs typeface="Times New Roman" panose="02020603050405020304" pitchFamily="18" charset="0"/>
              </a:rPr>
              <a:t>includes aspects</a:t>
            </a:r>
            <a:r>
              <a:rPr lang="en-US" dirty="0">
                <a:solidFill>
                  <a:prstClr val="black"/>
                </a:solidFill>
                <a:latin typeface="Times New Roman" panose="02020603050405020304" pitchFamily="18" charset="0"/>
                <a:cs typeface="Times New Roman" panose="02020603050405020304" pitchFamily="18" charset="0"/>
              </a:rPr>
              <a:t> that are </a:t>
            </a:r>
            <a:r>
              <a:rPr lang="en-US" u="sng" dirty="0">
                <a:solidFill>
                  <a:prstClr val="black"/>
                </a:solidFill>
                <a:latin typeface="Times New Roman" panose="02020603050405020304" pitchFamily="18" charset="0"/>
                <a:cs typeface="Times New Roman" panose="02020603050405020304" pitchFamily="18" charset="0"/>
              </a:rPr>
              <a:t>suitable for a mathematics lesson and a lesson in citizenship education at the same time. </a:t>
            </a:r>
          </a:p>
          <a:p>
            <a:pPr marL="514350" lvl="0" indent="-514350">
              <a:buFont typeface="+mj-lt"/>
              <a:buAutoNum type="arabicPeriod"/>
            </a:pPr>
            <a:endParaRPr lang="de-DE" sz="2400" dirty="0">
              <a:solidFill>
                <a:prstClr val="black"/>
              </a:solidFill>
              <a:latin typeface="Times New Roman" panose="02020603050405020304" pitchFamily="18" charset="0"/>
              <a:cs typeface="Times New Roman" panose="02020603050405020304" pitchFamily="18" charset="0"/>
            </a:endParaRPr>
          </a:p>
          <a:p>
            <a:pPr marL="514350" lvl="0" indent="-514350">
              <a:buFont typeface="+mj-lt"/>
              <a:buAutoNum type="arabicPeriod"/>
            </a:pPr>
            <a:r>
              <a:rPr lang="en-US" u="sng" dirty="0">
                <a:solidFill>
                  <a:prstClr val="black"/>
                </a:solidFill>
                <a:latin typeface="Times New Roman" panose="02020603050405020304" pitchFamily="18" charset="0"/>
                <a:cs typeface="Times New Roman" panose="02020603050405020304" pitchFamily="18" charset="0"/>
              </a:rPr>
              <a:t>Describe the goals</a:t>
            </a:r>
            <a:r>
              <a:rPr lang="en-US" dirty="0">
                <a:solidFill>
                  <a:prstClr val="black"/>
                </a:solidFill>
                <a:latin typeface="Times New Roman" panose="02020603050405020304" pitchFamily="18" charset="0"/>
                <a:cs typeface="Times New Roman" panose="02020603050405020304" pitchFamily="18" charset="0"/>
              </a:rPr>
              <a:t> you would </a:t>
            </a:r>
            <a:r>
              <a:rPr lang="en-US" u="sng" dirty="0">
                <a:solidFill>
                  <a:prstClr val="black"/>
                </a:solidFill>
                <a:latin typeface="Times New Roman" panose="02020603050405020304" pitchFamily="18" charset="0"/>
                <a:cs typeface="Times New Roman" panose="02020603050405020304" pitchFamily="18" charset="0"/>
              </a:rPr>
              <a:t>set out for your students if you would use this topic for a lesson of mathematics and citizenship education.</a:t>
            </a:r>
          </a:p>
          <a:p>
            <a:pPr lvl="1"/>
            <a:endParaRPr lang="en-US" dirty="0">
              <a:solidFill>
                <a:prstClr val="black"/>
              </a:solidFill>
              <a:latin typeface="Times New Roman" panose="02020603050405020304" pitchFamily="18" charset="0"/>
              <a:cs typeface="Times New Roman" panose="02020603050405020304" pitchFamily="18" charset="0"/>
            </a:endParaRPr>
          </a:p>
          <a:p>
            <a:pPr marL="514350" lvl="0" indent="-514350">
              <a:buFont typeface="+mj-lt"/>
              <a:buAutoNum type="arabicPeriod"/>
            </a:pPr>
            <a:r>
              <a:rPr lang="en-US" u="sng" dirty="0">
                <a:solidFill>
                  <a:prstClr val="black"/>
                </a:solidFill>
                <a:latin typeface="Times New Roman" panose="02020603050405020304" pitchFamily="18" charset="0"/>
                <a:cs typeface="Times New Roman" panose="02020603050405020304" pitchFamily="18" charset="0"/>
              </a:rPr>
              <a:t>Relate the topic to the respective curricula</a:t>
            </a:r>
          </a:p>
          <a:p>
            <a:pPr marL="0" indent="0" algn="just">
              <a:lnSpc>
                <a:spcPct val="100000"/>
              </a:lnSpc>
              <a:buNone/>
            </a:pPr>
            <a:endParaRPr lang="en-US" sz="3600" dirty="0">
              <a:solidFill>
                <a:srgbClr val="000000"/>
              </a:solidFill>
              <a:latin typeface="Times New Roman" panose="02020603050405020304" pitchFamily="18" charset="0"/>
              <a:cs typeface="Times New Roman" panose="02020603050405020304" pitchFamily="18" charset="0"/>
            </a:endParaRPr>
          </a:p>
        </p:txBody>
      </p:sp>
      <p:sp>
        <p:nvSpPr>
          <p:cNvPr id="16" name="Pfeil: nach unten gekrümmt 15">
            <a:extLst>
              <a:ext uri="{FF2B5EF4-FFF2-40B4-BE49-F238E27FC236}">
                <a16:creationId xmlns:a16="http://schemas.microsoft.com/office/drawing/2014/main" id="{2D916F44-DA89-D007-ECD5-EB9918510622}"/>
              </a:ext>
            </a:extLst>
          </p:cNvPr>
          <p:cNvSpPr/>
          <p:nvPr/>
        </p:nvSpPr>
        <p:spPr>
          <a:xfrm rot="5400000">
            <a:off x="10600554" y="4248845"/>
            <a:ext cx="1490104" cy="742937"/>
          </a:xfrm>
          <a:prstGeom prst="curved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srgbClr val="234BA5"/>
              </a:solidFill>
              <a:effectLst/>
              <a:uLnTx/>
              <a:uFillTx/>
              <a:latin typeface="Times New Roman"/>
              <a:ea typeface="+mn-ea"/>
              <a:cs typeface="+mn-cs"/>
            </a:endParaRPr>
          </a:p>
        </p:txBody>
      </p:sp>
      <p:sp>
        <p:nvSpPr>
          <p:cNvPr id="17" name="Pfeil: nach unten gekrümmt 16">
            <a:extLst>
              <a:ext uri="{FF2B5EF4-FFF2-40B4-BE49-F238E27FC236}">
                <a16:creationId xmlns:a16="http://schemas.microsoft.com/office/drawing/2014/main" id="{EDE47E39-2892-4AFC-894B-B1FAE11E317D}"/>
              </a:ext>
            </a:extLst>
          </p:cNvPr>
          <p:cNvSpPr/>
          <p:nvPr/>
        </p:nvSpPr>
        <p:spPr>
          <a:xfrm rot="5400000">
            <a:off x="10600554" y="1992483"/>
            <a:ext cx="1490104" cy="742937"/>
          </a:xfrm>
          <a:prstGeom prst="curved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srgbClr val="234BA5"/>
              </a:solidFill>
              <a:effectLst/>
              <a:uLnTx/>
              <a:uFillTx/>
              <a:latin typeface="Times New Roman"/>
              <a:ea typeface="+mn-ea"/>
              <a:cs typeface="+mn-cs"/>
            </a:endParaRPr>
          </a:p>
        </p:txBody>
      </p:sp>
      <p:pic>
        <p:nvPicPr>
          <p:cNvPr id="15" name="Grafik 14">
            <a:extLst>
              <a:ext uri="{FF2B5EF4-FFF2-40B4-BE49-F238E27FC236}">
                <a16:creationId xmlns:a16="http://schemas.microsoft.com/office/drawing/2014/main" id="{21E1DB58-9C59-4D91-4F38-A90BD444B9E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25016" y="6353165"/>
            <a:ext cx="1928798" cy="430339"/>
          </a:xfrm>
          <a:prstGeom prst="rect">
            <a:avLst/>
          </a:prstGeom>
        </p:spPr>
      </p:pic>
    </p:spTree>
    <p:extLst>
      <p:ext uri="{BB962C8B-B14F-4D97-AF65-F5344CB8AC3E}">
        <p14:creationId xmlns:p14="http://schemas.microsoft.com/office/powerpoint/2010/main" val="21584295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C5D3F3"/>
        </a:solidFill>
        <a:effectLst/>
      </p:bgPr>
    </p:bg>
    <p:spTree>
      <p:nvGrpSpPr>
        <p:cNvPr id="1" name=""/>
        <p:cNvGrpSpPr/>
        <p:nvPr/>
      </p:nvGrpSpPr>
      <p:grpSpPr>
        <a:xfrm>
          <a:off x="0" y="0"/>
          <a:ext cx="0" cy="0"/>
          <a:chOff x="0" y="0"/>
          <a:chExt cx="0" cy="0"/>
        </a:xfrm>
      </p:grpSpPr>
      <p:sp>
        <p:nvSpPr>
          <p:cNvPr id="8" name="Rechteck 7">
            <a:extLst>
              <a:ext uri="{FF2B5EF4-FFF2-40B4-BE49-F238E27FC236}">
                <a16:creationId xmlns:a16="http://schemas.microsoft.com/office/drawing/2014/main" id="{33EB0D40-F8EB-EA75-EE36-296405BC84D5}"/>
              </a:ext>
            </a:extLst>
          </p:cNvPr>
          <p:cNvSpPr/>
          <p:nvPr/>
        </p:nvSpPr>
        <p:spPr>
          <a:xfrm>
            <a:off x="0" y="1453778"/>
            <a:ext cx="12192000" cy="2714185"/>
          </a:xfrm>
          <a:prstGeom prst="rect">
            <a:avLst/>
          </a:prstGeom>
          <a:solidFill>
            <a:srgbClr val="94AEE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srgbClr val="94AEE8"/>
              </a:solidFill>
              <a:effectLst/>
              <a:uLnTx/>
              <a:uFillTx/>
              <a:latin typeface="Times New Roman"/>
              <a:ea typeface="+mn-ea"/>
              <a:cs typeface="+mn-cs"/>
            </a:endParaRPr>
          </a:p>
        </p:txBody>
      </p:sp>
      <p:sp>
        <p:nvSpPr>
          <p:cNvPr id="3" name="Inhaltsplatzhalter 2"/>
          <p:cNvSpPr>
            <a:spLocks noGrp="1"/>
          </p:cNvSpPr>
          <p:nvPr>
            <p:ph idx="1"/>
          </p:nvPr>
        </p:nvSpPr>
        <p:spPr>
          <a:xfrm>
            <a:off x="956930" y="1079899"/>
            <a:ext cx="9569788" cy="4670621"/>
          </a:xfrm>
        </p:spPr>
        <p:txBody>
          <a:bodyPr>
            <a:noAutofit/>
          </a:bodyPr>
          <a:lstStyle/>
          <a:p>
            <a:pPr lvl="0"/>
            <a:r>
              <a:rPr lang="en-US" sz="2000" u="sng" dirty="0">
                <a:solidFill>
                  <a:prstClr val="black"/>
                </a:solidFill>
                <a:latin typeface="+mj-lt"/>
                <a:cs typeface="Times New Roman" panose="02020603050405020304" pitchFamily="18" charset="0"/>
              </a:rPr>
              <a:t>Purpose of modelling:</a:t>
            </a:r>
          </a:p>
          <a:p>
            <a:pPr marL="457200" lvl="1" indent="0">
              <a:buNone/>
            </a:pPr>
            <a:r>
              <a:rPr lang="en-US" i="1" dirty="0">
                <a:solidFill>
                  <a:prstClr val="black"/>
                </a:solidFill>
                <a:latin typeface="Times New Roman" panose="02020603050405020304" pitchFamily="18" charset="0"/>
                <a:cs typeface="Times New Roman" panose="02020603050405020304" pitchFamily="18" charset="0"/>
              </a:rPr>
              <a:t>Mathematical modelling serves </a:t>
            </a:r>
            <a:r>
              <a:rPr lang="en-US" b="1" i="1" dirty="0">
                <a:solidFill>
                  <a:prstClr val="black"/>
                </a:solidFill>
                <a:latin typeface="Times New Roman" panose="02020603050405020304" pitchFamily="18" charset="0"/>
                <a:cs typeface="Times New Roman" panose="02020603050405020304" pitchFamily="18" charset="0"/>
              </a:rPr>
              <a:t>various purposes</a:t>
            </a:r>
            <a:r>
              <a:rPr lang="en-US" i="1" dirty="0">
                <a:solidFill>
                  <a:prstClr val="black"/>
                </a:solidFill>
                <a:latin typeface="Times New Roman" panose="02020603050405020304" pitchFamily="18" charset="0"/>
                <a:cs typeface="Times New Roman" panose="02020603050405020304" pitchFamily="18" charset="0"/>
              </a:rPr>
              <a:t>. First, mathematical modelling has been shown to </a:t>
            </a:r>
            <a:r>
              <a:rPr lang="en-US" b="1" i="1" dirty="0">
                <a:solidFill>
                  <a:prstClr val="black"/>
                </a:solidFill>
                <a:latin typeface="Times New Roman" panose="02020603050405020304" pitchFamily="18" charset="0"/>
                <a:cs typeface="Times New Roman" panose="02020603050405020304" pitchFamily="18" charset="0"/>
              </a:rPr>
              <a:t>foster mathematical reasoning and thinking </a:t>
            </a:r>
            <a:r>
              <a:rPr lang="en-US" i="1" dirty="0">
                <a:solidFill>
                  <a:prstClr val="black"/>
                </a:solidFill>
                <a:latin typeface="Times New Roman" panose="02020603050405020304" pitchFamily="18" charset="0"/>
                <a:cs typeface="Times New Roman" panose="02020603050405020304" pitchFamily="18" charset="0"/>
              </a:rPr>
              <a:t>and to </a:t>
            </a:r>
            <a:r>
              <a:rPr lang="en-US" b="1" i="1" dirty="0">
                <a:solidFill>
                  <a:prstClr val="black"/>
                </a:solidFill>
                <a:latin typeface="Times New Roman" panose="02020603050405020304" pitchFamily="18" charset="0"/>
                <a:cs typeface="Times New Roman" panose="02020603050405020304" pitchFamily="18" charset="0"/>
              </a:rPr>
              <a:t>develop the ability to solve complex problems in real-world contexts </a:t>
            </a:r>
            <a:r>
              <a:rPr lang="en-US" i="1" dirty="0">
                <a:solidFill>
                  <a:prstClr val="black"/>
                </a:solidFill>
                <a:latin typeface="Times New Roman" panose="02020603050405020304" pitchFamily="18" charset="0"/>
                <a:cs typeface="Times New Roman" panose="02020603050405020304" pitchFamily="18" charset="0"/>
              </a:rPr>
              <a:t>(cf. Maass, 2004). Alternatively, mathematical modelling can be an </a:t>
            </a:r>
            <a:r>
              <a:rPr lang="en-US" b="1" i="1" dirty="0">
                <a:solidFill>
                  <a:prstClr val="black"/>
                </a:solidFill>
                <a:latin typeface="Times New Roman" panose="02020603050405020304" pitchFamily="18" charset="0"/>
                <a:cs typeface="Times New Roman" panose="02020603050405020304" pitchFamily="18" charset="0"/>
              </a:rPr>
              <a:t>approach to learning mathematics itself</a:t>
            </a:r>
            <a:r>
              <a:rPr lang="en-US" i="1" dirty="0">
                <a:solidFill>
                  <a:prstClr val="black"/>
                </a:solidFill>
                <a:latin typeface="Times New Roman" panose="02020603050405020304" pitchFamily="18" charset="0"/>
                <a:cs typeface="Times New Roman" panose="02020603050405020304" pitchFamily="18" charset="0"/>
              </a:rPr>
              <a:t>, the </a:t>
            </a:r>
            <a:r>
              <a:rPr lang="en-US" b="1" i="1" dirty="0">
                <a:solidFill>
                  <a:prstClr val="black"/>
                </a:solidFill>
                <a:latin typeface="Times New Roman" panose="02020603050405020304" pitchFamily="18" charset="0"/>
                <a:cs typeface="Times New Roman" panose="02020603050405020304" pitchFamily="18" charset="0"/>
              </a:rPr>
              <a:t>core of the Realistic Mathematics Education tradition</a:t>
            </a:r>
            <a:r>
              <a:rPr lang="en-US" i="1" dirty="0">
                <a:solidFill>
                  <a:prstClr val="black"/>
                </a:solidFill>
                <a:latin typeface="Times New Roman" panose="02020603050405020304" pitchFamily="18" charset="0"/>
                <a:cs typeface="Times New Roman" panose="02020603050405020304" pitchFamily="18" charset="0"/>
              </a:rPr>
              <a:t>, where it is referred to as </a:t>
            </a:r>
            <a:r>
              <a:rPr lang="en-US" b="1" i="1" dirty="0">
                <a:solidFill>
                  <a:prstClr val="black"/>
                </a:solidFill>
                <a:latin typeface="Times New Roman" panose="02020603050405020304" pitchFamily="18" charset="0"/>
                <a:cs typeface="Times New Roman" panose="02020603050405020304" pitchFamily="18" charset="0"/>
              </a:rPr>
              <a:t>emergent modelling </a:t>
            </a:r>
            <a:r>
              <a:rPr lang="en-US" i="1" dirty="0">
                <a:solidFill>
                  <a:prstClr val="black"/>
                </a:solidFill>
                <a:latin typeface="Times New Roman" panose="02020603050405020304" pitchFamily="18" charset="0"/>
                <a:cs typeface="Times New Roman" panose="02020603050405020304" pitchFamily="18" charset="0"/>
              </a:rPr>
              <a:t>(Doorman, 2019; </a:t>
            </a:r>
            <a:r>
              <a:rPr lang="en-US" i="1" dirty="0" err="1">
                <a:solidFill>
                  <a:prstClr val="black"/>
                </a:solidFill>
                <a:latin typeface="Times New Roman" panose="02020603050405020304" pitchFamily="18" charset="0"/>
                <a:cs typeface="Times New Roman" panose="02020603050405020304" pitchFamily="18" charset="0"/>
              </a:rPr>
              <a:t>Gravemeijer</a:t>
            </a:r>
            <a:r>
              <a:rPr lang="en-US" i="1" dirty="0">
                <a:solidFill>
                  <a:prstClr val="black"/>
                </a:solidFill>
                <a:latin typeface="Times New Roman" panose="02020603050405020304" pitchFamily="18" charset="0"/>
                <a:cs typeface="Times New Roman" panose="02020603050405020304" pitchFamily="18" charset="0"/>
              </a:rPr>
              <a:t>, 1999). </a:t>
            </a:r>
            <a:r>
              <a:rPr lang="en-US" b="1" i="1" dirty="0">
                <a:solidFill>
                  <a:prstClr val="black"/>
                </a:solidFill>
                <a:latin typeface="Times New Roman" panose="02020603050405020304" pitchFamily="18" charset="0"/>
                <a:cs typeface="Times New Roman" panose="02020603050405020304" pitchFamily="18" charset="0"/>
              </a:rPr>
              <a:t>Modelling also provides an avenue for learning by inquiry</a:t>
            </a:r>
            <a:r>
              <a:rPr lang="en-US" i="1" dirty="0">
                <a:solidFill>
                  <a:prstClr val="black"/>
                </a:solidFill>
                <a:latin typeface="Times New Roman" panose="02020603050405020304" pitchFamily="18" charset="0"/>
                <a:cs typeface="Times New Roman" panose="02020603050405020304" pitchFamily="18" charset="0"/>
              </a:rPr>
              <a:t>.” (p. 37)</a:t>
            </a:r>
          </a:p>
          <a:p>
            <a:pPr lvl="1">
              <a:buFont typeface="Symbol" panose="05050102010706020507" pitchFamily="18" charset="2"/>
              <a:buChar char="-"/>
            </a:pPr>
            <a:endParaRPr lang="en-US" sz="2000" i="1" dirty="0">
              <a:solidFill>
                <a:prstClr val="black"/>
              </a:solidFill>
              <a:latin typeface="Times New Roman" panose="02020603050405020304" pitchFamily="18" charset="0"/>
              <a:cs typeface="Times New Roman" panose="02020603050405020304" pitchFamily="18" charset="0"/>
            </a:endParaRPr>
          </a:p>
          <a:p>
            <a:pPr lvl="0"/>
            <a:r>
              <a:rPr lang="en-US" sz="2000" u="sng" dirty="0">
                <a:solidFill>
                  <a:prstClr val="black"/>
                </a:solidFill>
                <a:latin typeface="+mj-lt"/>
                <a:cs typeface="Times New Roman" panose="02020603050405020304" pitchFamily="18" charset="0"/>
              </a:rPr>
              <a:t>Impact of modelling on society</a:t>
            </a:r>
          </a:p>
          <a:p>
            <a:pPr lvl="1">
              <a:buFont typeface="Symbol" panose="05050102010706020507" pitchFamily="18" charset="2"/>
              <a:buChar char="-"/>
            </a:pPr>
            <a:r>
              <a:rPr lang="en-US" sz="1800" dirty="0">
                <a:solidFill>
                  <a:prstClr val="black"/>
                </a:solidFill>
                <a:latin typeface="Times New Roman" panose="02020603050405020304" pitchFamily="18" charset="0"/>
                <a:cs typeface="Times New Roman" panose="02020603050405020304" pitchFamily="18" charset="0"/>
              </a:rPr>
              <a:t>COVID-19, climate change, …</a:t>
            </a:r>
          </a:p>
          <a:p>
            <a:pPr lvl="1">
              <a:buFont typeface="Symbol" panose="05050102010706020507" pitchFamily="18" charset="2"/>
              <a:buChar char="-"/>
            </a:pPr>
            <a:endParaRPr lang="en-US" sz="1800" dirty="0">
              <a:solidFill>
                <a:prstClr val="black"/>
              </a:solidFill>
              <a:latin typeface="Times New Roman" panose="02020603050405020304" pitchFamily="18" charset="0"/>
              <a:cs typeface="Times New Roman" panose="02020603050405020304" pitchFamily="18" charset="0"/>
            </a:endParaRPr>
          </a:p>
          <a:p>
            <a:pPr lvl="0"/>
            <a:r>
              <a:rPr lang="en-US" sz="2000" u="sng" dirty="0">
                <a:solidFill>
                  <a:prstClr val="black"/>
                </a:solidFill>
                <a:latin typeface="+mj-lt"/>
                <a:cs typeface="Times New Roman" panose="02020603050405020304" pitchFamily="18" charset="0"/>
              </a:rPr>
              <a:t>Modelling in the mathematics classroom:</a:t>
            </a:r>
          </a:p>
        </p:txBody>
      </p:sp>
      <p:sp>
        <p:nvSpPr>
          <p:cNvPr id="10" name="Textfeld 9">
            <a:extLst>
              <a:ext uri="{FF2B5EF4-FFF2-40B4-BE49-F238E27FC236}">
                <a16:creationId xmlns:a16="http://schemas.microsoft.com/office/drawing/2014/main" id="{5DC38896-AD34-B885-71A6-2DD54D59C937}"/>
              </a:ext>
            </a:extLst>
          </p:cNvPr>
          <p:cNvSpPr txBox="1"/>
          <p:nvPr/>
        </p:nvSpPr>
        <p:spPr>
          <a:xfrm>
            <a:off x="9101477" y="-25291"/>
            <a:ext cx="3136604" cy="276999"/>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dirty="0" err="1">
                <a:ln>
                  <a:noFill/>
                </a:ln>
                <a:solidFill>
                  <a:prstClr val="white"/>
                </a:solidFill>
                <a:effectLst/>
                <a:uLnTx/>
                <a:uFillTx/>
                <a:latin typeface="Times New Roman"/>
                <a:ea typeface="+mn-ea"/>
                <a:cs typeface="+mn-cs"/>
              </a:rPr>
              <a:t>CiviMatics</a:t>
            </a:r>
            <a:r>
              <a:rPr kumimoji="0" lang="de-DE" sz="1200" b="0" i="0" u="none" strike="noStrike" kern="1200" cap="none" spc="0" normalizeH="0" baseline="0" noProof="0" dirty="0">
                <a:ln>
                  <a:noFill/>
                </a:ln>
                <a:solidFill>
                  <a:prstClr val="white"/>
                </a:solidFill>
                <a:effectLst/>
                <a:uLnTx/>
                <a:uFillTx/>
                <a:latin typeface="Times New Roman"/>
                <a:ea typeface="+mn-ea"/>
                <a:cs typeface="+mn-cs"/>
              </a:rPr>
              <a:t> 2023</a:t>
            </a:r>
          </a:p>
        </p:txBody>
      </p:sp>
      <p:sp>
        <p:nvSpPr>
          <p:cNvPr id="19" name="Titel 1">
            <a:extLst>
              <a:ext uri="{FF2B5EF4-FFF2-40B4-BE49-F238E27FC236}">
                <a16:creationId xmlns:a16="http://schemas.microsoft.com/office/drawing/2014/main" id="{A3F1077C-2302-4386-843B-750E707F8C67}"/>
              </a:ext>
            </a:extLst>
          </p:cNvPr>
          <p:cNvSpPr>
            <a:spLocks noGrp="1"/>
          </p:cNvSpPr>
          <p:nvPr>
            <p:ph type="title"/>
          </p:nvPr>
        </p:nvSpPr>
        <p:spPr>
          <a:xfrm>
            <a:off x="0" y="265140"/>
            <a:ext cx="12192000" cy="648000"/>
          </a:xfrm>
          <a:solidFill>
            <a:schemeClr val="bg1"/>
          </a:solidFill>
        </p:spPr>
        <p:txBody>
          <a:bodyPr>
            <a:normAutofit/>
          </a:bodyPr>
          <a:lstStyle/>
          <a:p>
            <a:r>
              <a:rPr lang="de-DE" sz="3600" dirty="0">
                <a:solidFill>
                  <a:srgbClr val="234BA5"/>
                </a:solidFill>
                <a:latin typeface="Arial" panose="020B0604020202020204" pitchFamily="34" charset="0"/>
                <a:cs typeface="Arial" panose="020B0604020202020204" pitchFamily="34" charset="0"/>
              </a:rPr>
              <a:t>	</a:t>
            </a:r>
            <a:r>
              <a:rPr lang="nl-NL" sz="3200" b="1" dirty="0">
                <a:solidFill>
                  <a:srgbClr val="234BA5"/>
                </a:solidFill>
                <a:latin typeface="Arial" panose="020B0604020202020204" pitchFamily="34" charset="0"/>
                <a:cs typeface="Arial" panose="020B0604020202020204" pitchFamily="34" charset="0"/>
              </a:rPr>
              <a:t>Mathematical modelling </a:t>
            </a:r>
            <a:r>
              <a:rPr lang="nl-NL" sz="2000" b="1" dirty="0">
                <a:solidFill>
                  <a:srgbClr val="234BA5"/>
                </a:solidFill>
                <a:latin typeface="Arial" panose="020B0604020202020204" pitchFamily="34" charset="0"/>
                <a:cs typeface="Arial" panose="020B0604020202020204" pitchFamily="34" charset="0"/>
              </a:rPr>
              <a:t>(Maass et al., 2022)</a:t>
            </a:r>
            <a:endParaRPr lang="de-DE" sz="3600" b="1" dirty="0">
              <a:solidFill>
                <a:srgbClr val="234BA5"/>
              </a:solidFill>
              <a:latin typeface="Arial" panose="020B0604020202020204" pitchFamily="34" charset="0"/>
              <a:cs typeface="Arial" panose="020B0604020202020204" pitchFamily="34" charset="0"/>
            </a:endParaRPr>
          </a:p>
        </p:txBody>
      </p:sp>
      <p:pic>
        <p:nvPicPr>
          <p:cNvPr id="20" name="Grafik 19">
            <a:extLst>
              <a:ext uri="{FF2B5EF4-FFF2-40B4-BE49-F238E27FC236}">
                <a16:creationId xmlns:a16="http://schemas.microsoft.com/office/drawing/2014/main" id="{016246CE-D0F7-645B-D1E3-8662B57BB79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3798" y="364009"/>
            <a:ext cx="712381" cy="487620"/>
          </a:xfrm>
          <a:prstGeom prst="rect">
            <a:avLst/>
          </a:prstGeom>
        </p:spPr>
      </p:pic>
      <p:pic>
        <p:nvPicPr>
          <p:cNvPr id="21" name="Grafik 20">
            <a:extLst>
              <a:ext uri="{FF2B5EF4-FFF2-40B4-BE49-F238E27FC236}">
                <a16:creationId xmlns:a16="http://schemas.microsoft.com/office/drawing/2014/main" id="{8DB553FF-E2A8-BCF4-49F7-331C5DF33A2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26717" y="6310137"/>
            <a:ext cx="1575774" cy="540000"/>
          </a:xfrm>
          <a:prstGeom prst="rect">
            <a:avLst/>
          </a:prstGeom>
        </p:spPr>
      </p:pic>
      <p:sp>
        <p:nvSpPr>
          <p:cNvPr id="23" name="Flussdiagramm: Verbinder 22">
            <a:extLst>
              <a:ext uri="{FF2B5EF4-FFF2-40B4-BE49-F238E27FC236}">
                <a16:creationId xmlns:a16="http://schemas.microsoft.com/office/drawing/2014/main" id="{A31482B1-0FB1-D146-7440-D2FA050EFF04}"/>
              </a:ext>
            </a:extLst>
          </p:cNvPr>
          <p:cNvSpPr/>
          <p:nvPr/>
        </p:nvSpPr>
        <p:spPr>
          <a:xfrm>
            <a:off x="5934000" y="6459504"/>
            <a:ext cx="324000" cy="324000"/>
          </a:xfrm>
          <a:prstGeom prst="flowChartConnector">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1200" cap="none" spc="0" normalizeH="0" baseline="0" noProof="0" dirty="0">
                <a:ln>
                  <a:noFill/>
                </a:ln>
                <a:solidFill>
                  <a:srgbClr val="C5D3F3"/>
                </a:solidFill>
                <a:effectLst/>
                <a:uLnTx/>
                <a:uFillTx/>
                <a:latin typeface="Arial" panose="020B0604020202020204" pitchFamily="34" charset="0"/>
                <a:ea typeface="+mn-ea"/>
                <a:cs typeface="Arial" panose="020B0604020202020204" pitchFamily="34" charset="0"/>
              </a:rPr>
              <a:t>2</a:t>
            </a:r>
          </a:p>
        </p:txBody>
      </p:sp>
      <p:pic>
        <p:nvPicPr>
          <p:cNvPr id="11" name="Grafik 10">
            <a:extLst>
              <a:ext uri="{FF2B5EF4-FFF2-40B4-BE49-F238E27FC236}">
                <a16:creationId xmlns:a16="http://schemas.microsoft.com/office/drawing/2014/main" id="{21E1DB58-9C59-4D91-4F38-A90BD444B9E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5016" y="6353165"/>
            <a:ext cx="1928798" cy="430339"/>
          </a:xfrm>
          <a:prstGeom prst="rect">
            <a:avLst/>
          </a:prstGeom>
        </p:spPr>
      </p:pic>
    </p:spTree>
    <p:extLst>
      <p:ext uri="{BB962C8B-B14F-4D97-AF65-F5344CB8AC3E}">
        <p14:creationId xmlns:p14="http://schemas.microsoft.com/office/powerpoint/2010/main" val="15542399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a:extLst>
              <a:ext uri="{FF2B5EF4-FFF2-40B4-BE49-F238E27FC236}">
                <a16:creationId xmlns:a16="http://schemas.microsoft.com/office/drawing/2014/main" id="{686CE5B3-7604-4067-EB65-0ABD673BA71C}"/>
              </a:ext>
            </a:extLst>
          </p:cNvPr>
          <p:cNvSpPr txBox="1"/>
          <p:nvPr/>
        </p:nvSpPr>
        <p:spPr>
          <a:xfrm>
            <a:off x="9101477" y="-25291"/>
            <a:ext cx="3136604" cy="276999"/>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dirty="0" err="1">
                <a:ln>
                  <a:noFill/>
                </a:ln>
                <a:solidFill>
                  <a:prstClr val="white"/>
                </a:solidFill>
                <a:effectLst/>
                <a:uLnTx/>
                <a:uFillTx/>
                <a:latin typeface="Times New Roman"/>
                <a:ea typeface="+mn-ea"/>
                <a:cs typeface="+mn-cs"/>
              </a:rPr>
              <a:t>CiviMatics</a:t>
            </a:r>
            <a:r>
              <a:rPr kumimoji="0" lang="de-DE" sz="1200" b="0" i="0" u="none" strike="noStrike" kern="1200" cap="none" spc="0" normalizeH="0" baseline="0" noProof="0" dirty="0">
                <a:ln>
                  <a:noFill/>
                </a:ln>
                <a:solidFill>
                  <a:prstClr val="white"/>
                </a:solidFill>
                <a:effectLst/>
                <a:uLnTx/>
                <a:uFillTx/>
                <a:latin typeface="Times New Roman"/>
                <a:ea typeface="+mn-ea"/>
                <a:cs typeface="+mn-cs"/>
              </a:rPr>
              <a:t> 2023</a:t>
            </a:r>
          </a:p>
        </p:txBody>
      </p:sp>
      <p:pic>
        <p:nvPicPr>
          <p:cNvPr id="10" name="Grafik 9">
            <a:extLst>
              <a:ext uri="{FF2B5EF4-FFF2-40B4-BE49-F238E27FC236}">
                <a16:creationId xmlns:a16="http://schemas.microsoft.com/office/drawing/2014/main" id="{C16902BC-384F-47A5-76D3-6EF2CB834BA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798" y="66290"/>
            <a:ext cx="712381" cy="487620"/>
          </a:xfrm>
          <a:prstGeom prst="rect">
            <a:avLst/>
          </a:prstGeom>
        </p:spPr>
      </p:pic>
      <p:pic>
        <p:nvPicPr>
          <p:cNvPr id="12" name="Grafik 11">
            <a:extLst>
              <a:ext uri="{FF2B5EF4-FFF2-40B4-BE49-F238E27FC236}">
                <a16:creationId xmlns:a16="http://schemas.microsoft.com/office/drawing/2014/main" id="{837A2B22-7FCF-455E-9E00-3B2E1255072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526717" y="6310137"/>
            <a:ext cx="1575774" cy="540000"/>
          </a:xfrm>
          <a:prstGeom prst="rect">
            <a:avLst/>
          </a:prstGeom>
        </p:spPr>
      </p:pic>
      <p:sp>
        <p:nvSpPr>
          <p:cNvPr id="14" name="Flussdiagramm: Verbinder 13">
            <a:extLst>
              <a:ext uri="{FF2B5EF4-FFF2-40B4-BE49-F238E27FC236}">
                <a16:creationId xmlns:a16="http://schemas.microsoft.com/office/drawing/2014/main" id="{DE2FE060-B1A2-DC1B-68B3-9A056D9BF68C}"/>
              </a:ext>
            </a:extLst>
          </p:cNvPr>
          <p:cNvSpPr/>
          <p:nvPr/>
        </p:nvSpPr>
        <p:spPr>
          <a:xfrm>
            <a:off x="5934000" y="6459504"/>
            <a:ext cx="324000" cy="324000"/>
          </a:xfrm>
          <a:prstGeom prst="flowChartConnector">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1200" cap="none" spc="0" normalizeH="0" baseline="0" noProof="0" dirty="0">
                <a:ln>
                  <a:noFill/>
                </a:ln>
                <a:solidFill>
                  <a:srgbClr val="C5D3F3"/>
                </a:solidFill>
                <a:effectLst/>
                <a:uLnTx/>
                <a:uFillTx/>
                <a:latin typeface="Arial" panose="020B0604020202020204" pitchFamily="34" charset="0"/>
                <a:ea typeface="+mn-ea"/>
                <a:cs typeface="Arial" panose="020B0604020202020204" pitchFamily="34" charset="0"/>
              </a:rPr>
              <a:t>3</a:t>
            </a:r>
          </a:p>
        </p:txBody>
      </p:sp>
      <p:sp>
        <p:nvSpPr>
          <p:cNvPr id="2" name="Inhaltsplatzhalter 2">
            <a:extLst>
              <a:ext uri="{FF2B5EF4-FFF2-40B4-BE49-F238E27FC236}">
                <a16:creationId xmlns:a16="http://schemas.microsoft.com/office/drawing/2014/main" id="{2F4E6FB6-19E2-6F41-6C8F-5963B9982296}"/>
              </a:ext>
            </a:extLst>
          </p:cNvPr>
          <p:cNvSpPr txBox="1">
            <a:spLocks/>
          </p:cNvSpPr>
          <p:nvPr/>
        </p:nvSpPr>
        <p:spPr>
          <a:xfrm>
            <a:off x="838200" y="1825625"/>
            <a:ext cx="10515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de-DE" sz="2800" b="0" i="0" u="none" strike="noStrike" kern="1200" cap="none" spc="0" normalizeH="0" baseline="0" noProof="0">
              <a:ln>
                <a:noFill/>
              </a:ln>
              <a:solidFill>
                <a:sysClr val="windowText" lastClr="000000"/>
              </a:solidFill>
              <a:effectLst/>
              <a:uLnTx/>
              <a:uFillTx/>
              <a:latin typeface="Calibri" panose="020F0502020204030204"/>
              <a:ea typeface="+mn-ea"/>
              <a:cs typeface="+mn-cs"/>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de-DE" sz="2800" b="0" i="0" u="none" strike="noStrike" kern="1200" cap="none" spc="0" normalizeH="0" baseline="0" noProof="0">
              <a:ln>
                <a:noFill/>
              </a:ln>
              <a:solidFill>
                <a:sysClr val="windowText" lastClr="000000"/>
              </a:solidFill>
              <a:effectLst/>
              <a:uLnTx/>
              <a:uFillTx/>
              <a:latin typeface="Calibri" panose="020F0502020204030204"/>
              <a:ea typeface="+mn-ea"/>
              <a:cs typeface="+mn-cs"/>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de-DE" sz="2800" b="0" i="0" u="none" strike="noStrike" kern="1200" cap="none" spc="0" normalizeH="0" baseline="0" noProof="0">
              <a:ln>
                <a:noFill/>
              </a:ln>
              <a:solidFill>
                <a:sysClr val="windowText" lastClr="000000"/>
              </a:solidFill>
              <a:effectLst/>
              <a:uLnTx/>
              <a:uFillTx/>
              <a:latin typeface="Calibri" panose="020F0502020204030204"/>
              <a:ea typeface="+mn-ea"/>
              <a:cs typeface="+mn-cs"/>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de-DE" sz="2800" b="0" i="0" u="none" strike="noStrike" kern="1200" cap="none" spc="0" normalizeH="0" baseline="0" noProof="0" dirty="0">
              <a:ln>
                <a:noFill/>
              </a:ln>
              <a:solidFill>
                <a:sysClr val="windowText" lastClr="000000"/>
              </a:solidFill>
              <a:effectLst/>
              <a:uLnTx/>
              <a:uFillTx/>
              <a:latin typeface="Calibri" panose="020F0502020204030204"/>
              <a:ea typeface="+mn-ea"/>
              <a:cs typeface="+mn-cs"/>
            </a:endParaRPr>
          </a:p>
        </p:txBody>
      </p:sp>
      <p:sp>
        <p:nvSpPr>
          <p:cNvPr id="4" name="Fußzeilenplatzhalter 7">
            <a:extLst>
              <a:ext uri="{FF2B5EF4-FFF2-40B4-BE49-F238E27FC236}">
                <a16:creationId xmlns:a16="http://schemas.microsoft.com/office/drawing/2014/main" id="{084A5698-6D55-765C-514F-2DD9E2EEEC88}"/>
              </a:ext>
            </a:extLst>
          </p:cNvPr>
          <p:cNvSpPr txBox="1">
            <a:spLocks/>
          </p:cNvSpPr>
          <p:nvPr/>
        </p:nvSpPr>
        <p:spPr>
          <a:xfrm>
            <a:off x="4038600" y="19326"/>
            <a:ext cx="4114800" cy="365125"/>
          </a:xfrm>
          <a:prstGeom prst="rect">
            <a:avLst/>
          </a:prstGeom>
        </p:spPr>
        <p:txBody>
          <a:bodyPr>
            <a:normAutofit fontScale="77500" lnSpcReduction="20000"/>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de-DE" dirty="0" err="1">
                <a:solidFill>
                  <a:srgbClr val="000000"/>
                </a:solidFill>
                <a:cs typeface="Times New Roman" panose="02020603050405020304" pitchFamily="18" charset="0"/>
              </a:rPr>
              <a:t>Modelling</a:t>
            </a:r>
            <a:r>
              <a:rPr lang="de-DE" dirty="0">
                <a:solidFill>
                  <a:srgbClr val="000000"/>
                </a:solidFill>
                <a:cs typeface="Times New Roman" panose="02020603050405020304" pitchFamily="18" charset="0"/>
              </a:rPr>
              <a:t> </a:t>
            </a:r>
            <a:r>
              <a:rPr lang="de-DE" dirty="0" err="1">
                <a:solidFill>
                  <a:srgbClr val="000000"/>
                </a:solidFill>
                <a:cs typeface="Times New Roman" panose="02020603050405020304" pitchFamily="18" charset="0"/>
              </a:rPr>
              <a:t>diagram</a:t>
            </a:r>
            <a:r>
              <a:rPr lang="de-DE" dirty="0">
                <a:solidFill>
                  <a:srgbClr val="000000"/>
                </a:solidFill>
                <a:cs typeface="Times New Roman" panose="02020603050405020304" pitchFamily="18" charset="0"/>
              </a:rPr>
              <a:t> </a:t>
            </a:r>
            <a:r>
              <a:rPr lang="de-DE" dirty="0" err="1">
                <a:solidFill>
                  <a:srgbClr val="000000"/>
                </a:solidFill>
                <a:cs typeface="Times New Roman" panose="02020603050405020304" pitchFamily="18" charset="0"/>
              </a:rPr>
              <a:t>based</a:t>
            </a:r>
            <a:r>
              <a:rPr lang="de-DE" dirty="0">
                <a:solidFill>
                  <a:srgbClr val="000000"/>
                </a:solidFill>
                <a:cs typeface="Times New Roman" panose="02020603050405020304" pitchFamily="18" charset="0"/>
              </a:rPr>
              <a:t> on </a:t>
            </a:r>
            <a:r>
              <a:rPr lang="de-DE" dirty="0" err="1">
                <a:solidFill>
                  <a:srgbClr val="000000"/>
                </a:solidFill>
                <a:cs typeface="Times New Roman" panose="02020603050405020304" pitchFamily="18" charset="0"/>
              </a:rPr>
              <a:t>Maass</a:t>
            </a:r>
            <a:r>
              <a:rPr lang="de-DE" dirty="0">
                <a:solidFill>
                  <a:srgbClr val="000000"/>
                </a:solidFill>
                <a:cs typeface="Times New Roman" panose="02020603050405020304" pitchFamily="18" charset="0"/>
              </a:rPr>
              <a:t> et al. (2022, p. 39)</a:t>
            </a:r>
          </a:p>
        </p:txBody>
      </p:sp>
      <p:sp>
        <p:nvSpPr>
          <p:cNvPr id="5" name="Ellipse 4">
            <a:extLst>
              <a:ext uri="{FF2B5EF4-FFF2-40B4-BE49-F238E27FC236}">
                <a16:creationId xmlns:a16="http://schemas.microsoft.com/office/drawing/2014/main" id="{D9ABAFC9-73CE-1EF7-5CDF-7DB5B5DF8B95}"/>
              </a:ext>
            </a:extLst>
          </p:cNvPr>
          <p:cNvSpPr/>
          <p:nvPr/>
        </p:nvSpPr>
        <p:spPr>
          <a:xfrm>
            <a:off x="409673" y="644392"/>
            <a:ext cx="5770799" cy="5264274"/>
          </a:xfrm>
          <a:prstGeom prst="ellipse">
            <a:avLst/>
          </a:prstGeom>
          <a:solidFill>
            <a:schemeClr val="accent2">
              <a:lumMod val="20000"/>
              <a:lumOff val="80000"/>
            </a:schemeClr>
          </a:solidFill>
          <a:ln w="38100" cap="flat" cmpd="sng" algn="ctr">
            <a:solidFill>
              <a:schemeClr val="accent1"/>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6" name="Ellipse 5">
            <a:extLst>
              <a:ext uri="{FF2B5EF4-FFF2-40B4-BE49-F238E27FC236}">
                <a16:creationId xmlns:a16="http://schemas.microsoft.com/office/drawing/2014/main" id="{8E83339F-088E-2D90-79A4-8F92A1E1AE4A}"/>
              </a:ext>
            </a:extLst>
          </p:cNvPr>
          <p:cNvSpPr/>
          <p:nvPr/>
        </p:nvSpPr>
        <p:spPr>
          <a:xfrm>
            <a:off x="6384405" y="644392"/>
            <a:ext cx="5751443" cy="5261113"/>
          </a:xfrm>
          <a:prstGeom prst="ellipse">
            <a:avLst/>
          </a:prstGeom>
          <a:solidFill>
            <a:schemeClr val="accent2">
              <a:lumMod val="20000"/>
              <a:lumOff val="80000"/>
            </a:schemeClr>
          </a:solidFill>
          <a:ln w="38100" cap="flat" cmpd="sng" algn="ctr">
            <a:solidFill>
              <a:schemeClr val="accent1"/>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7" name="Rechteck 6">
            <a:extLst>
              <a:ext uri="{FF2B5EF4-FFF2-40B4-BE49-F238E27FC236}">
                <a16:creationId xmlns:a16="http://schemas.microsoft.com/office/drawing/2014/main" id="{DEEF62E1-4F55-6495-F2EC-AA586E46FAB8}"/>
              </a:ext>
            </a:extLst>
          </p:cNvPr>
          <p:cNvSpPr/>
          <p:nvPr/>
        </p:nvSpPr>
        <p:spPr>
          <a:xfrm>
            <a:off x="486071" y="2628345"/>
            <a:ext cx="1789044" cy="983836"/>
          </a:xfrm>
          <a:prstGeom prst="rect">
            <a:avLst/>
          </a:prstGeom>
          <a:solidFill>
            <a:srgbClr val="FFDD71"/>
          </a:solidFill>
          <a:ln w="28575" cap="flat" cmpd="sng" algn="ctr">
            <a:solidFill>
              <a:schemeClr val="accent1"/>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2000" i="1" u="none" strike="noStrike" kern="0" cap="none" spc="0" normalizeH="0" baseline="0" noProof="0" dirty="0">
                <a:ln>
                  <a:noFill/>
                </a:ln>
                <a:solidFill>
                  <a:prstClr val="black"/>
                </a:solidFill>
                <a:effectLst/>
                <a:uLnTx/>
                <a:uFillTx/>
                <a:ea typeface="+mn-ea"/>
                <a:cs typeface="Times New Roman" panose="02020603050405020304" pitchFamily="18" charset="0"/>
              </a:rPr>
              <a:t>Real </a:t>
            </a:r>
            <a:r>
              <a:rPr kumimoji="0" lang="de-DE" sz="2000" i="1" u="none" strike="noStrike" kern="0" cap="none" spc="0" normalizeH="0" baseline="0" noProof="0" dirty="0" err="1">
                <a:ln>
                  <a:noFill/>
                </a:ln>
                <a:solidFill>
                  <a:prstClr val="black"/>
                </a:solidFill>
                <a:effectLst/>
                <a:uLnTx/>
                <a:uFillTx/>
                <a:ea typeface="+mn-ea"/>
                <a:cs typeface="Times New Roman" panose="02020603050405020304" pitchFamily="18" charset="0"/>
              </a:rPr>
              <a:t>situation</a:t>
            </a:r>
            <a:endParaRPr kumimoji="0" lang="de-DE" sz="2000" i="1" u="none" strike="noStrike" kern="0" cap="none" spc="0" normalizeH="0" baseline="0" noProof="0" dirty="0">
              <a:ln>
                <a:noFill/>
              </a:ln>
              <a:solidFill>
                <a:prstClr val="black"/>
              </a:solidFill>
              <a:effectLst/>
              <a:uLnTx/>
              <a:uFillTx/>
              <a:ea typeface="+mn-ea"/>
              <a:cs typeface="Times New Roman" panose="02020603050405020304" pitchFamily="18" charset="0"/>
            </a:endParaRPr>
          </a:p>
        </p:txBody>
      </p:sp>
      <p:sp>
        <p:nvSpPr>
          <p:cNvPr id="9" name="Rechteck 8">
            <a:extLst>
              <a:ext uri="{FF2B5EF4-FFF2-40B4-BE49-F238E27FC236}">
                <a16:creationId xmlns:a16="http://schemas.microsoft.com/office/drawing/2014/main" id="{FBAD9079-CF4B-CA49-1AAE-418C895972C6}"/>
              </a:ext>
            </a:extLst>
          </p:cNvPr>
          <p:cNvSpPr/>
          <p:nvPr/>
        </p:nvSpPr>
        <p:spPr>
          <a:xfrm>
            <a:off x="3082790" y="2628345"/>
            <a:ext cx="1789044" cy="983836"/>
          </a:xfrm>
          <a:prstGeom prst="rect">
            <a:avLst/>
          </a:prstGeom>
          <a:solidFill>
            <a:srgbClr val="FFDD71"/>
          </a:solidFill>
          <a:ln w="28575" cap="flat" cmpd="sng" algn="ctr">
            <a:solidFill>
              <a:schemeClr val="accent1"/>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2000" b="0" i="0" u="none" strike="noStrike" kern="0" cap="none" spc="0" normalizeH="0" baseline="0" noProof="0" dirty="0">
                <a:ln>
                  <a:noFill/>
                </a:ln>
                <a:solidFill>
                  <a:prstClr val="black"/>
                </a:solidFill>
                <a:effectLst/>
                <a:uLnTx/>
                <a:uFillTx/>
                <a:ea typeface="+mn-ea"/>
                <a:cs typeface="Times New Roman" panose="02020603050405020304" pitchFamily="18" charset="0"/>
              </a:rPr>
              <a:t>Model(s) </a:t>
            </a:r>
            <a:r>
              <a:rPr kumimoji="0" lang="de-DE" sz="2000" b="0" i="0" u="none" strike="noStrike" kern="0" cap="none" spc="0" normalizeH="0" baseline="0" noProof="0" dirty="0" err="1">
                <a:ln>
                  <a:noFill/>
                </a:ln>
                <a:solidFill>
                  <a:prstClr val="black"/>
                </a:solidFill>
                <a:effectLst/>
                <a:uLnTx/>
                <a:uFillTx/>
                <a:ea typeface="+mn-ea"/>
                <a:cs typeface="Times New Roman" panose="02020603050405020304" pitchFamily="18" charset="0"/>
              </a:rPr>
              <a:t>of</a:t>
            </a:r>
            <a:r>
              <a:rPr kumimoji="0" lang="de-DE" sz="2000" b="0" i="0" u="none" strike="noStrike" kern="0" cap="none" spc="0" normalizeH="0" baseline="0" noProof="0" dirty="0">
                <a:ln>
                  <a:noFill/>
                </a:ln>
                <a:solidFill>
                  <a:prstClr val="black"/>
                </a:solidFill>
                <a:effectLst/>
                <a:uLnTx/>
                <a:uFillTx/>
                <a:ea typeface="+mn-ea"/>
                <a:cs typeface="Times New Roman" panose="02020603050405020304" pitchFamily="18" charset="0"/>
              </a:rPr>
              <a:t> </a:t>
            </a:r>
            <a:r>
              <a:rPr kumimoji="0" lang="de-DE" sz="2000" b="0" i="0" u="none" strike="noStrike" kern="0" cap="none" spc="0" normalizeH="0" baseline="0" noProof="0" dirty="0" err="1">
                <a:ln>
                  <a:noFill/>
                </a:ln>
                <a:solidFill>
                  <a:prstClr val="black"/>
                </a:solidFill>
                <a:effectLst/>
                <a:uLnTx/>
                <a:uFillTx/>
                <a:ea typeface="+mn-ea"/>
                <a:cs typeface="Times New Roman" panose="02020603050405020304" pitchFamily="18" charset="0"/>
              </a:rPr>
              <a:t>the</a:t>
            </a:r>
            <a:r>
              <a:rPr kumimoji="0" lang="de-DE" sz="2000" b="0" i="0" u="none" strike="noStrike" kern="0" cap="none" spc="0" normalizeH="0" baseline="0" noProof="0" dirty="0">
                <a:ln>
                  <a:noFill/>
                </a:ln>
                <a:solidFill>
                  <a:prstClr val="black"/>
                </a:solidFill>
                <a:effectLst/>
                <a:uLnTx/>
                <a:uFillTx/>
                <a:ea typeface="+mn-ea"/>
                <a:cs typeface="Times New Roman" panose="02020603050405020304" pitchFamily="18" charset="0"/>
              </a:rPr>
              <a:t> </a:t>
            </a:r>
            <a:r>
              <a:rPr kumimoji="0" lang="de-DE" sz="2000" b="0" i="0" u="none" strike="noStrike" kern="0" cap="none" spc="0" normalizeH="0" baseline="0" noProof="0" dirty="0" err="1">
                <a:ln>
                  <a:noFill/>
                </a:ln>
                <a:solidFill>
                  <a:prstClr val="black"/>
                </a:solidFill>
                <a:effectLst/>
                <a:uLnTx/>
                <a:uFillTx/>
                <a:ea typeface="+mn-ea"/>
                <a:cs typeface="Times New Roman" panose="02020603050405020304" pitchFamily="18" charset="0"/>
              </a:rPr>
              <a:t>situation</a:t>
            </a:r>
            <a:endParaRPr kumimoji="0" lang="de-DE" sz="2000" b="0" i="0" u="none" strike="noStrike" kern="0" cap="none" spc="0" normalizeH="0" baseline="0" noProof="0" dirty="0">
              <a:ln>
                <a:noFill/>
              </a:ln>
              <a:solidFill>
                <a:prstClr val="black"/>
              </a:solidFill>
              <a:effectLst/>
              <a:uLnTx/>
              <a:uFillTx/>
              <a:ea typeface="+mn-ea"/>
              <a:cs typeface="Times New Roman" panose="02020603050405020304" pitchFamily="18" charset="0"/>
            </a:endParaRPr>
          </a:p>
        </p:txBody>
      </p:sp>
      <p:sp>
        <p:nvSpPr>
          <p:cNvPr id="11" name="Rechteck 10">
            <a:extLst>
              <a:ext uri="{FF2B5EF4-FFF2-40B4-BE49-F238E27FC236}">
                <a16:creationId xmlns:a16="http://schemas.microsoft.com/office/drawing/2014/main" id="{6F9153D5-3F78-211F-C32D-BC94BA46AFD3}"/>
              </a:ext>
            </a:extLst>
          </p:cNvPr>
          <p:cNvSpPr/>
          <p:nvPr/>
        </p:nvSpPr>
        <p:spPr>
          <a:xfrm>
            <a:off x="3082790" y="1192352"/>
            <a:ext cx="1789044" cy="983836"/>
          </a:xfrm>
          <a:prstGeom prst="rect">
            <a:avLst/>
          </a:prstGeom>
          <a:solidFill>
            <a:srgbClr val="FFDD71"/>
          </a:solidFill>
          <a:ln w="28575" cap="flat" cmpd="sng" algn="ctr">
            <a:solidFill>
              <a:schemeClr val="accent1"/>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2000" b="0" i="0" u="none" strike="noStrike" kern="0" cap="none" spc="0" normalizeH="0" baseline="0" noProof="0" dirty="0">
                <a:ln>
                  <a:noFill/>
                </a:ln>
                <a:solidFill>
                  <a:prstClr val="black"/>
                </a:solidFill>
                <a:effectLst/>
                <a:uLnTx/>
                <a:uFillTx/>
                <a:ea typeface="+mn-ea"/>
                <a:cs typeface="Times New Roman" panose="02020603050405020304" pitchFamily="18" charset="0"/>
              </a:rPr>
              <a:t>Work </a:t>
            </a:r>
            <a:r>
              <a:rPr kumimoji="0" lang="de-DE" sz="2000" b="0" i="0" u="none" strike="noStrike" kern="0" cap="none" spc="0" normalizeH="0" baseline="0" noProof="0" dirty="0" err="1">
                <a:ln>
                  <a:noFill/>
                </a:ln>
                <a:solidFill>
                  <a:prstClr val="black"/>
                </a:solidFill>
                <a:effectLst/>
                <a:uLnTx/>
                <a:uFillTx/>
                <a:ea typeface="+mn-ea"/>
                <a:cs typeface="Times New Roman" panose="02020603050405020304" pitchFamily="18" charset="0"/>
              </a:rPr>
              <a:t>model</a:t>
            </a:r>
            <a:endParaRPr kumimoji="0" lang="de-DE" sz="2000" b="0" i="0" u="none" strike="noStrike" kern="0" cap="none" spc="0" normalizeH="0" baseline="0" noProof="0" dirty="0">
              <a:ln>
                <a:noFill/>
              </a:ln>
              <a:solidFill>
                <a:prstClr val="black"/>
              </a:solidFill>
              <a:effectLst/>
              <a:uLnTx/>
              <a:uFillTx/>
              <a:ea typeface="+mn-ea"/>
              <a:cs typeface="Times New Roman" panose="02020603050405020304" pitchFamily="18" charset="0"/>
            </a:endParaRPr>
          </a:p>
        </p:txBody>
      </p:sp>
      <p:sp>
        <p:nvSpPr>
          <p:cNvPr id="15" name="Rechteck 14">
            <a:extLst>
              <a:ext uri="{FF2B5EF4-FFF2-40B4-BE49-F238E27FC236}">
                <a16:creationId xmlns:a16="http://schemas.microsoft.com/office/drawing/2014/main" id="{5387836B-1455-8884-3D63-FEFA32C60163}"/>
              </a:ext>
            </a:extLst>
          </p:cNvPr>
          <p:cNvSpPr/>
          <p:nvPr/>
        </p:nvSpPr>
        <p:spPr>
          <a:xfrm>
            <a:off x="7896977" y="1154320"/>
            <a:ext cx="1789044" cy="983836"/>
          </a:xfrm>
          <a:prstGeom prst="rect">
            <a:avLst/>
          </a:prstGeom>
          <a:solidFill>
            <a:srgbClr val="FFDD71"/>
          </a:solidFill>
          <a:ln w="28575" cap="flat" cmpd="sng" algn="ctr">
            <a:solidFill>
              <a:schemeClr val="accent1"/>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2000" b="0" i="0" u="none" strike="noStrike" kern="0" cap="none" spc="0" normalizeH="0" baseline="0" noProof="0" dirty="0">
                <a:ln>
                  <a:noFill/>
                </a:ln>
                <a:solidFill>
                  <a:prstClr val="black"/>
                </a:solidFill>
                <a:effectLst/>
                <a:uLnTx/>
                <a:uFillTx/>
                <a:ea typeface="+mn-ea"/>
                <a:cs typeface="Times New Roman" panose="02020603050405020304" pitchFamily="18" charset="0"/>
              </a:rPr>
              <a:t>Mathematical </a:t>
            </a:r>
            <a:r>
              <a:rPr kumimoji="0" lang="de-DE" sz="2000" b="0" i="0" u="none" strike="noStrike" kern="0" cap="none" spc="0" normalizeH="0" baseline="0" noProof="0" dirty="0" err="1">
                <a:ln>
                  <a:noFill/>
                </a:ln>
                <a:solidFill>
                  <a:prstClr val="black"/>
                </a:solidFill>
                <a:effectLst/>
                <a:uLnTx/>
                <a:uFillTx/>
                <a:ea typeface="+mn-ea"/>
                <a:cs typeface="Times New Roman" panose="02020603050405020304" pitchFamily="18" charset="0"/>
              </a:rPr>
              <a:t>modell</a:t>
            </a:r>
            <a:endParaRPr kumimoji="0" lang="de-DE" sz="2000" b="0" i="0" u="none" strike="noStrike" kern="0" cap="none" spc="0" normalizeH="0" baseline="0" noProof="0" dirty="0">
              <a:ln>
                <a:noFill/>
              </a:ln>
              <a:solidFill>
                <a:prstClr val="black"/>
              </a:solidFill>
              <a:effectLst/>
              <a:uLnTx/>
              <a:uFillTx/>
              <a:ea typeface="+mn-ea"/>
              <a:cs typeface="Times New Roman" panose="02020603050405020304" pitchFamily="18" charset="0"/>
            </a:endParaRPr>
          </a:p>
        </p:txBody>
      </p:sp>
      <p:sp>
        <p:nvSpPr>
          <p:cNvPr id="16" name="Rechteck 15">
            <a:extLst>
              <a:ext uri="{FF2B5EF4-FFF2-40B4-BE49-F238E27FC236}">
                <a16:creationId xmlns:a16="http://schemas.microsoft.com/office/drawing/2014/main" id="{32A34F98-4762-DEF7-3D51-29DCE3E578EF}"/>
              </a:ext>
            </a:extLst>
          </p:cNvPr>
          <p:cNvSpPr/>
          <p:nvPr/>
        </p:nvSpPr>
        <p:spPr>
          <a:xfrm>
            <a:off x="7896977" y="4414902"/>
            <a:ext cx="1789044" cy="983836"/>
          </a:xfrm>
          <a:prstGeom prst="rect">
            <a:avLst/>
          </a:prstGeom>
          <a:solidFill>
            <a:srgbClr val="FFDD71"/>
          </a:solidFill>
          <a:ln w="28575" cap="flat" cmpd="sng" algn="ctr">
            <a:solidFill>
              <a:schemeClr val="accent1"/>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2000" b="0" i="0" u="sng" strike="noStrike" kern="0" cap="none" spc="0" normalizeH="0" baseline="0" noProof="0" dirty="0">
                <a:ln>
                  <a:noFill/>
                </a:ln>
                <a:solidFill>
                  <a:prstClr val="black"/>
                </a:solidFill>
                <a:effectLst/>
                <a:uLnTx/>
                <a:uFillTx/>
                <a:ea typeface="+mn-ea"/>
                <a:cs typeface="Times New Roman" panose="02020603050405020304" pitchFamily="18" charset="0"/>
              </a:rPr>
              <a:t>Mathematical </a:t>
            </a:r>
            <a:r>
              <a:rPr kumimoji="0" lang="de-DE" sz="2000" b="0" i="0" u="sng" strike="noStrike" kern="0" cap="none" spc="0" normalizeH="0" baseline="0" noProof="0" dirty="0" err="1">
                <a:ln>
                  <a:noFill/>
                </a:ln>
                <a:solidFill>
                  <a:prstClr val="black"/>
                </a:solidFill>
                <a:effectLst/>
                <a:uLnTx/>
                <a:uFillTx/>
                <a:ea typeface="+mn-ea"/>
                <a:cs typeface="Times New Roman" panose="02020603050405020304" pitchFamily="18" charset="0"/>
              </a:rPr>
              <a:t>solution</a:t>
            </a:r>
            <a:endParaRPr kumimoji="0" lang="de-DE" sz="2000" b="0" i="0" u="sng" strike="noStrike" kern="0" cap="none" spc="0" normalizeH="0" baseline="0" noProof="0" dirty="0">
              <a:ln>
                <a:noFill/>
              </a:ln>
              <a:solidFill>
                <a:prstClr val="black"/>
              </a:solidFill>
              <a:effectLst/>
              <a:uLnTx/>
              <a:uFillTx/>
              <a:ea typeface="+mn-ea"/>
              <a:cs typeface="Times New Roman" panose="02020603050405020304" pitchFamily="18" charset="0"/>
            </a:endParaRPr>
          </a:p>
        </p:txBody>
      </p:sp>
      <p:sp>
        <p:nvSpPr>
          <p:cNvPr id="17" name="Rechteck 16">
            <a:extLst>
              <a:ext uri="{FF2B5EF4-FFF2-40B4-BE49-F238E27FC236}">
                <a16:creationId xmlns:a16="http://schemas.microsoft.com/office/drawing/2014/main" id="{2A3E0878-4BB2-0954-493E-C93B9E6BB760}"/>
              </a:ext>
            </a:extLst>
          </p:cNvPr>
          <p:cNvSpPr/>
          <p:nvPr/>
        </p:nvSpPr>
        <p:spPr>
          <a:xfrm>
            <a:off x="3082790" y="4414902"/>
            <a:ext cx="1789044" cy="983836"/>
          </a:xfrm>
          <a:prstGeom prst="rect">
            <a:avLst/>
          </a:prstGeom>
          <a:solidFill>
            <a:srgbClr val="FFDD71"/>
          </a:solidFill>
          <a:ln w="28575" cap="flat" cmpd="sng" algn="ctr">
            <a:solidFill>
              <a:schemeClr val="accent1"/>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2000" b="0" i="0" u="sng" strike="noStrike" kern="0" cap="none" spc="0" normalizeH="0" baseline="0" noProof="0" dirty="0" err="1">
                <a:ln>
                  <a:noFill/>
                </a:ln>
                <a:solidFill>
                  <a:prstClr val="black"/>
                </a:solidFill>
                <a:effectLst/>
                <a:uLnTx/>
                <a:uFillTx/>
                <a:ea typeface="+mn-ea"/>
                <a:cs typeface="Times New Roman" panose="02020603050405020304" pitchFamily="18" charset="0"/>
              </a:rPr>
              <a:t>Intended</a:t>
            </a:r>
            <a:r>
              <a:rPr kumimoji="0" lang="de-DE" sz="2000" b="0" i="0" u="sng" strike="noStrike" kern="0" cap="none" spc="0" normalizeH="0" baseline="0" noProof="0" dirty="0">
                <a:ln>
                  <a:noFill/>
                </a:ln>
                <a:solidFill>
                  <a:prstClr val="black"/>
                </a:solidFill>
                <a:effectLst/>
                <a:uLnTx/>
                <a:uFillTx/>
                <a:ea typeface="+mn-ea"/>
                <a:cs typeface="Times New Roman" panose="02020603050405020304" pitchFamily="18" charset="0"/>
              </a:rPr>
              <a:t> </a:t>
            </a:r>
            <a:r>
              <a:rPr kumimoji="0" lang="de-DE" sz="2000" b="0" i="0" u="sng" strike="noStrike" kern="0" cap="none" spc="0" normalizeH="0" baseline="0" noProof="0" dirty="0" err="1">
                <a:ln>
                  <a:noFill/>
                </a:ln>
                <a:solidFill>
                  <a:prstClr val="black"/>
                </a:solidFill>
                <a:effectLst/>
                <a:uLnTx/>
                <a:uFillTx/>
                <a:ea typeface="+mn-ea"/>
                <a:cs typeface="Times New Roman" panose="02020603050405020304" pitchFamily="18" charset="0"/>
              </a:rPr>
              <a:t>solution</a:t>
            </a:r>
            <a:endParaRPr kumimoji="0" lang="de-DE" sz="2000" b="0" i="0" u="sng" strike="noStrike" kern="0" cap="none" spc="0" normalizeH="0" baseline="0" noProof="0" dirty="0">
              <a:ln>
                <a:noFill/>
              </a:ln>
              <a:solidFill>
                <a:prstClr val="black"/>
              </a:solidFill>
              <a:effectLst/>
              <a:uLnTx/>
              <a:uFillTx/>
              <a:ea typeface="+mn-ea"/>
              <a:cs typeface="Times New Roman" panose="02020603050405020304" pitchFamily="18" charset="0"/>
            </a:endParaRPr>
          </a:p>
        </p:txBody>
      </p:sp>
      <p:cxnSp>
        <p:nvCxnSpPr>
          <p:cNvPr id="18" name="Gerade Verbindung mit Pfeil 17">
            <a:extLst>
              <a:ext uri="{FF2B5EF4-FFF2-40B4-BE49-F238E27FC236}">
                <a16:creationId xmlns:a16="http://schemas.microsoft.com/office/drawing/2014/main" id="{3CE85830-00A8-F9C0-769B-9F60399A4DF7}"/>
              </a:ext>
            </a:extLst>
          </p:cNvPr>
          <p:cNvCxnSpPr>
            <a:stCxn id="9" idx="0"/>
            <a:endCxn id="11" idx="2"/>
          </p:cNvCxnSpPr>
          <p:nvPr/>
        </p:nvCxnSpPr>
        <p:spPr>
          <a:xfrm flipV="1">
            <a:off x="3977312" y="2176188"/>
            <a:ext cx="0" cy="452157"/>
          </a:xfrm>
          <a:prstGeom prst="straightConnector1">
            <a:avLst/>
          </a:prstGeom>
          <a:noFill/>
          <a:ln w="57150" cap="flat" cmpd="sng" algn="ctr">
            <a:solidFill>
              <a:srgbClr val="234BA5"/>
            </a:solidFill>
            <a:prstDash val="solid"/>
            <a:miter lim="800000"/>
            <a:tailEnd type="triangle"/>
          </a:ln>
          <a:effectLst/>
        </p:spPr>
      </p:cxnSp>
      <p:cxnSp>
        <p:nvCxnSpPr>
          <p:cNvPr id="22" name="Gerade Verbindung mit Pfeil 21">
            <a:extLst>
              <a:ext uri="{FF2B5EF4-FFF2-40B4-BE49-F238E27FC236}">
                <a16:creationId xmlns:a16="http://schemas.microsoft.com/office/drawing/2014/main" id="{24B9F7A2-DF3E-A7DB-22A1-C115E5DC4CFB}"/>
              </a:ext>
            </a:extLst>
          </p:cNvPr>
          <p:cNvCxnSpPr>
            <a:stCxn id="11" idx="3"/>
            <a:endCxn id="15" idx="1"/>
          </p:cNvCxnSpPr>
          <p:nvPr/>
        </p:nvCxnSpPr>
        <p:spPr>
          <a:xfrm flipV="1">
            <a:off x="4871834" y="1646238"/>
            <a:ext cx="3025143" cy="38032"/>
          </a:xfrm>
          <a:prstGeom prst="straightConnector1">
            <a:avLst/>
          </a:prstGeom>
          <a:noFill/>
          <a:ln w="57150" cap="flat" cmpd="sng" algn="ctr">
            <a:solidFill>
              <a:srgbClr val="234BA5"/>
            </a:solidFill>
            <a:prstDash val="solid"/>
            <a:miter lim="800000"/>
            <a:tailEnd type="triangle"/>
          </a:ln>
          <a:effectLst/>
        </p:spPr>
      </p:cxnSp>
      <p:cxnSp>
        <p:nvCxnSpPr>
          <p:cNvPr id="26" name="Gerade Verbindung mit Pfeil 25">
            <a:extLst>
              <a:ext uri="{FF2B5EF4-FFF2-40B4-BE49-F238E27FC236}">
                <a16:creationId xmlns:a16="http://schemas.microsoft.com/office/drawing/2014/main" id="{0E5CA250-6456-4728-06DE-D1B32A4FA83F}"/>
              </a:ext>
            </a:extLst>
          </p:cNvPr>
          <p:cNvCxnSpPr>
            <a:stCxn id="15" idx="2"/>
            <a:endCxn id="16" idx="0"/>
          </p:cNvCxnSpPr>
          <p:nvPr/>
        </p:nvCxnSpPr>
        <p:spPr>
          <a:xfrm>
            <a:off x="8791499" y="2138156"/>
            <a:ext cx="0" cy="2276746"/>
          </a:xfrm>
          <a:prstGeom prst="straightConnector1">
            <a:avLst/>
          </a:prstGeom>
          <a:noFill/>
          <a:ln w="57150" cap="flat" cmpd="sng" algn="ctr">
            <a:solidFill>
              <a:srgbClr val="234BA5"/>
            </a:solidFill>
            <a:prstDash val="solid"/>
            <a:miter lim="800000"/>
            <a:tailEnd type="triangle"/>
          </a:ln>
          <a:effectLst/>
        </p:spPr>
      </p:cxnSp>
      <p:cxnSp>
        <p:nvCxnSpPr>
          <p:cNvPr id="27" name="Gerade Verbindung mit Pfeil 26">
            <a:extLst>
              <a:ext uri="{FF2B5EF4-FFF2-40B4-BE49-F238E27FC236}">
                <a16:creationId xmlns:a16="http://schemas.microsoft.com/office/drawing/2014/main" id="{E9ED7DEF-6FB5-BFFC-DCF6-A55CB35D406E}"/>
              </a:ext>
            </a:extLst>
          </p:cNvPr>
          <p:cNvCxnSpPr>
            <a:stCxn id="16" idx="1"/>
            <a:endCxn id="17" idx="3"/>
          </p:cNvCxnSpPr>
          <p:nvPr/>
        </p:nvCxnSpPr>
        <p:spPr>
          <a:xfrm flipH="1">
            <a:off x="4871834" y="4906820"/>
            <a:ext cx="3025143" cy="0"/>
          </a:xfrm>
          <a:prstGeom prst="straightConnector1">
            <a:avLst/>
          </a:prstGeom>
          <a:noFill/>
          <a:ln w="57150" cap="flat" cmpd="sng" algn="ctr">
            <a:solidFill>
              <a:srgbClr val="234BA5"/>
            </a:solidFill>
            <a:prstDash val="solid"/>
            <a:miter lim="800000"/>
            <a:tailEnd type="triangle"/>
          </a:ln>
          <a:effectLst/>
        </p:spPr>
      </p:cxnSp>
      <p:cxnSp>
        <p:nvCxnSpPr>
          <p:cNvPr id="31" name="Gerade Verbindung mit Pfeil 30">
            <a:extLst>
              <a:ext uri="{FF2B5EF4-FFF2-40B4-BE49-F238E27FC236}">
                <a16:creationId xmlns:a16="http://schemas.microsoft.com/office/drawing/2014/main" id="{6D7D7D54-6A90-FD91-2DA3-C6C08558F8C4}"/>
              </a:ext>
            </a:extLst>
          </p:cNvPr>
          <p:cNvCxnSpPr>
            <a:stCxn id="17" idx="0"/>
            <a:endCxn id="9" idx="2"/>
          </p:cNvCxnSpPr>
          <p:nvPr/>
        </p:nvCxnSpPr>
        <p:spPr>
          <a:xfrm flipV="1">
            <a:off x="3977312" y="3612181"/>
            <a:ext cx="0" cy="802721"/>
          </a:xfrm>
          <a:prstGeom prst="straightConnector1">
            <a:avLst/>
          </a:prstGeom>
          <a:noFill/>
          <a:ln w="57150" cap="flat" cmpd="sng" algn="ctr">
            <a:solidFill>
              <a:srgbClr val="234BA5"/>
            </a:solidFill>
            <a:prstDash val="solid"/>
            <a:miter lim="800000"/>
            <a:tailEnd type="triangle"/>
          </a:ln>
          <a:effectLst/>
        </p:spPr>
      </p:cxnSp>
      <p:cxnSp>
        <p:nvCxnSpPr>
          <p:cNvPr id="37" name="Gerade Verbindung mit Pfeil 36">
            <a:extLst>
              <a:ext uri="{FF2B5EF4-FFF2-40B4-BE49-F238E27FC236}">
                <a16:creationId xmlns:a16="http://schemas.microsoft.com/office/drawing/2014/main" id="{1ACD8B44-8C27-2611-B409-70EA08EBD342}"/>
              </a:ext>
            </a:extLst>
          </p:cNvPr>
          <p:cNvCxnSpPr>
            <a:stCxn id="7" idx="3"/>
            <a:endCxn id="9" idx="1"/>
          </p:cNvCxnSpPr>
          <p:nvPr/>
        </p:nvCxnSpPr>
        <p:spPr>
          <a:xfrm>
            <a:off x="2275115" y="3120263"/>
            <a:ext cx="807675" cy="0"/>
          </a:xfrm>
          <a:prstGeom prst="straightConnector1">
            <a:avLst/>
          </a:prstGeom>
          <a:noFill/>
          <a:ln w="57150" cap="flat" cmpd="sng" algn="ctr">
            <a:solidFill>
              <a:srgbClr val="234BA5"/>
            </a:solidFill>
            <a:prstDash val="solid"/>
            <a:miter lim="800000"/>
            <a:tailEnd type="triangle"/>
          </a:ln>
          <a:effectLst/>
        </p:spPr>
      </p:cxnSp>
      <p:cxnSp>
        <p:nvCxnSpPr>
          <p:cNvPr id="55" name="Gekrümmte Verbindung 51">
            <a:extLst>
              <a:ext uri="{FF2B5EF4-FFF2-40B4-BE49-F238E27FC236}">
                <a16:creationId xmlns:a16="http://schemas.microsoft.com/office/drawing/2014/main" id="{4CA77208-F548-7C24-842F-6DEB9FA9C27A}"/>
              </a:ext>
            </a:extLst>
          </p:cNvPr>
          <p:cNvCxnSpPr>
            <a:stCxn id="9" idx="2"/>
            <a:endCxn id="7" idx="2"/>
          </p:cNvCxnSpPr>
          <p:nvPr/>
        </p:nvCxnSpPr>
        <p:spPr>
          <a:xfrm rot="5400000">
            <a:off x="2678953" y="2313822"/>
            <a:ext cx="12700" cy="2596719"/>
          </a:xfrm>
          <a:prstGeom prst="curvedConnector3">
            <a:avLst>
              <a:gd name="adj1" fmla="val 1800000"/>
            </a:avLst>
          </a:prstGeom>
          <a:noFill/>
          <a:ln w="57150" cap="flat" cmpd="sng" algn="ctr">
            <a:solidFill>
              <a:srgbClr val="234BA5"/>
            </a:solidFill>
            <a:prstDash val="solid"/>
            <a:miter lim="800000"/>
            <a:tailEnd type="triangle"/>
          </a:ln>
          <a:effectLst/>
        </p:spPr>
      </p:cxnSp>
      <p:sp>
        <p:nvSpPr>
          <p:cNvPr id="56" name="Abgerundetes Rechteck 15">
            <a:extLst>
              <a:ext uri="{FF2B5EF4-FFF2-40B4-BE49-F238E27FC236}">
                <a16:creationId xmlns:a16="http://schemas.microsoft.com/office/drawing/2014/main" id="{2CDD2153-ACCB-FF8E-54F9-8F50DDDA662B}"/>
              </a:ext>
            </a:extLst>
          </p:cNvPr>
          <p:cNvSpPr/>
          <p:nvPr/>
        </p:nvSpPr>
        <p:spPr>
          <a:xfrm>
            <a:off x="384754" y="5165830"/>
            <a:ext cx="1760881" cy="980661"/>
          </a:xfrm>
          <a:prstGeom prst="roundRect">
            <a:avLst/>
          </a:prstGeom>
          <a:solidFill>
            <a:schemeClr val="accent2">
              <a:lumMod val="20000"/>
              <a:lumOff val="80000"/>
            </a:schemeClr>
          </a:solidFill>
          <a:ln w="57150" cap="flat" cmpd="sng" algn="ctr">
            <a:solidFill>
              <a:schemeClr val="accent1"/>
            </a:solidFill>
            <a:prstDash val="sysDash"/>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2000" b="1" i="0" u="none" strike="noStrike" kern="0" cap="none" spc="0" normalizeH="0" baseline="0" noProof="0" dirty="0">
                <a:ln>
                  <a:noFill/>
                </a:ln>
                <a:solidFill>
                  <a:prstClr val="black"/>
                </a:solidFill>
                <a:effectLst/>
                <a:uLnTx/>
                <a:uFillTx/>
                <a:latin typeface="+mj-lt"/>
                <a:ea typeface="+mn-ea"/>
                <a:cs typeface="Times New Roman" panose="02020603050405020304" pitchFamily="18" charset="0"/>
              </a:rPr>
              <a:t>Reality</a:t>
            </a:r>
          </a:p>
        </p:txBody>
      </p:sp>
      <p:sp>
        <p:nvSpPr>
          <p:cNvPr id="57" name="Abgerundetes Rechteck 16">
            <a:extLst>
              <a:ext uri="{FF2B5EF4-FFF2-40B4-BE49-F238E27FC236}">
                <a16:creationId xmlns:a16="http://schemas.microsoft.com/office/drawing/2014/main" id="{38C0E6A3-F500-4E9D-386E-682F5AF6F559}"/>
              </a:ext>
            </a:extLst>
          </p:cNvPr>
          <p:cNvSpPr/>
          <p:nvPr/>
        </p:nvSpPr>
        <p:spPr>
          <a:xfrm>
            <a:off x="10141662" y="5165829"/>
            <a:ext cx="1760881" cy="980661"/>
          </a:xfrm>
          <a:prstGeom prst="roundRect">
            <a:avLst/>
          </a:prstGeom>
          <a:solidFill>
            <a:schemeClr val="accent2">
              <a:lumMod val="20000"/>
              <a:lumOff val="80000"/>
            </a:schemeClr>
          </a:solidFill>
          <a:ln w="57150" cap="flat" cmpd="sng" algn="ctr">
            <a:solidFill>
              <a:schemeClr val="accent1"/>
            </a:solidFill>
            <a:prstDash val="sysDash"/>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900" b="1" i="0" u="none" strike="noStrike" kern="0" cap="none" spc="0" normalizeH="0" baseline="0" noProof="0" dirty="0" err="1">
                <a:ln>
                  <a:noFill/>
                </a:ln>
                <a:solidFill>
                  <a:prstClr val="black"/>
                </a:solidFill>
                <a:effectLst/>
                <a:uLnTx/>
                <a:uFillTx/>
                <a:latin typeface="+mj-lt"/>
                <a:ea typeface="+mn-ea"/>
                <a:cs typeface="Times New Roman" panose="02020603050405020304" pitchFamily="18" charset="0"/>
              </a:rPr>
              <a:t>Mathematics</a:t>
            </a:r>
            <a:endParaRPr kumimoji="0" lang="de-DE" sz="1900" b="1" i="0" u="none" strike="noStrike" kern="0" cap="none" spc="0" normalizeH="0" baseline="0" noProof="0" dirty="0">
              <a:ln>
                <a:noFill/>
              </a:ln>
              <a:solidFill>
                <a:prstClr val="black"/>
              </a:solidFill>
              <a:effectLst/>
              <a:uLnTx/>
              <a:uFillTx/>
              <a:latin typeface="+mj-lt"/>
              <a:ea typeface="+mn-ea"/>
              <a:cs typeface="Times New Roman" panose="02020603050405020304" pitchFamily="18" charset="0"/>
            </a:endParaRPr>
          </a:p>
        </p:txBody>
      </p:sp>
      <p:pic>
        <p:nvPicPr>
          <p:cNvPr id="28" name="Grafik 27">
            <a:extLst>
              <a:ext uri="{FF2B5EF4-FFF2-40B4-BE49-F238E27FC236}">
                <a16:creationId xmlns:a16="http://schemas.microsoft.com/office/drawing/2014/main" id="{21E1DB58-9C59-4D91-4F38-A90BD444B9E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25016" y="6353165"/>
            <a:ext cx="1928798" cy="430339"/>
          </a:xfrm>
          <a:prstGeom prst="rect">
            <a:avLst/>
          </a:prstGeom>
        </p:spPr>
      </p:pic>
    </p:spTree>
    <p:extLst>
      <p:ext uri="{BB962C8B-B14F-4D97-AF65-F5344CB8AC3E}">
        <p14:creationId xmlns:p14="http://schemas.microsoft.com/office/powerpoint/2010/main" val="21753979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7"/>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8"/>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2"/>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5"/>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26"/>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6"/>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27"/>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17"/>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31"/>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nodeType="clickEffect">
                                  <p:stCondLst>
                                    <p:cond delay="0"/>
                                  </p:stCondLst>
                                  <p:childTnLst>
                                    <p:set>
                                      <p:cBhvr>
                                        <p:cTn id="56" dur="1" fill="hold">
                                          <p:stCondLst>
                                            <p:cond delay="0"/>
                                          </p:stCondLst>
                                        </p:cTn>
                                        <p:tgtEl>
                                          <p:spTgt spid="5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9" grpId="0" animBg="1"/>
      <p:bldP spid="11" grpId="0" animBg="1"/>
      <p:bldP spid="15" grpId="0" animBg="1"/>
      <p:bldP spid="16" grpId="0" animBg="1"/>
      <p:bldP spid="17" grpId="0" animBg="1"/>
      <p:bldP spid="56" grpId="0" animBg="1"/>
      <p:bldP spid="5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a:extLst>
              <a:ext uri="{FF2B5EF4-FFF2-40B4-BE49-F238E27FC236}">
                <a16:creationId xmlns:a16="http://schemas.microsoft.com/office/drawing/2014/main" id="{686CE5B3-7604-4067-EB65-0ABD673BA71C}"/>
              </a:ext>
            </a:extLst>
          </p:cNvPr>
          <p:cNvSpPr txBox="1"/>
          <p:nvPr/>
        </p:nvSpPr>
        <p:spPr>
          <a:xfrm>
            <a:off x="9101477" y="-25291"/>
            <a:ext cx="3136604" cy="276999"/>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dirty="0" err="1">
                <a:ln>
                  <a:noFill/>
                </a:ln>
                <a:solidFill>
                  <a:prstClr val="white"/>
                </a:solidFill>
                <a:effectLst/>
                <a:uLnTx/>
                <a:uFillTx/>
                <a:latin typeface="Times New Roman"/>
                <a:ea typeface="+mn-ea"/>
                <a:cs typeface="+mn-cs"/>
              </a:rPr>
              <a:t>CiviMatics</a:t>
            </a:r>
            <a:r>
              <a:rPr kumimoji="0" lang="de-DE" sz="1200" b="0" i="0" u="none" strike="noStrike" kern="1200" cap="none" spc="0" normalizeH="0" baseline="0" noProof="0" dirty="0">
                <a:ln>
                  <a:noFill/>
                </a:ln>
                <a:solidFill>
                  <a:prstClr val="white"/>
                </a:solidFill>
                <a:effectLst/>
                <a:uLnTx/>
                <a:uFillTx/>
                <a:latin typeface="Times New Roman"/>
                <a:ea typeface="+mn-ea"/>
                <a:cs typeface="+mn-cs"/>
              </a:rPr>
              <a:t> 2023</a:t>
            </a:r>
          </a:p>
        </p:txBody>
      </p:sp>
      <p:pic>
        <p:nvPicPr>
          <p:cNvPr id="10" name="Grafik 9">
            <a:extLst>
              <a:ext uri="{FF2B5EF4-FFF2-40B4-BE49-F238E27FC236}">
                <a16:creationId xmlns:a16="http://schemas.microsoft.com/office/drawing/2014/main" id="{C16902BC-384F-47A5-76D3-6EF2CB834BA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798" y="66290"/>
            <a:ext cx="712381" cy="487620"/>
          </a:xfrm>
          <a:prstGeom prst="rect">
            <a:avLst/>
          </a:prstGeom>
        </p:spPr>
      </p:pic>
      <p:pic>
        <p:nvPicPr>
          <p:cNvPr id="12" name="Grafik 11">
            <a:extLst>
              <a:ext uri="{FF2B5EF4-FFF2-40B4-BE49-F238E27FC236}">
                <a16:creationId xmlns:a16="http://schemas.microsoft.com/office/drawing/2014/main" id="{837A2B22-7FCF-455E-9E00-3B2E1255072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526717" y="6310137"/>
            <a:ext cx="1575774" cy="540000"/>
          </a:xfrm>
          <a:prstGeom prst="rect">
            <a:avLst/>
          </a:prstGeom>
        </p:spPr>
      </p:pic>
      <p:sp>
        <p:nvSpPr>
          <p:cNvPr id="14" name="Flussdiagramm: Verbinder 13">
            <a:extLst>
              <a:ext uri="{FF2B5EF4-FFF2-40B4-BE49-F238E27FC236}">
                <a16:creationId xmlns:a16="http://schemas.microsoft.com/office/drawing/2014/main" id="{DE2FE060-B1A2-DC1B-68B3-9A056D9BF68C}"/>
              </a:ext>
            </a:extLst>
          </p:cNvPr>
          <p:cNvSpPr/>
          <p:nvPr/>
        </p:nvSpPr>
        <p:spPr>
          <a:xfrm>
            <a:off x="5934000" y="6459504"/>
            <a:ext cx="324000" cy="324000"/>
          </a:xfrm>
          <a:prstGeom prst="flowChartConnector">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1200" cap="none" spc="0" normalizeH="0" baseline="0" noProof="0" dirty="0">
                <a:ln>
                  <a:noFill/>
                </a:ln>
                <a:solidFill>
                  <a:srgbClr val="C5D3F3"/>
                </a:solidFill>
                <a:effectLst/>
                <a:uLnTx/>
                <a:uFillTx/>
                <a:latin typeface="Arial" panose="020B0604020202020204" pitchFamily="34" charset="0"/>
                <a:ea typeface="+mn-ea"/>
                <a:cs typeface="Arial" panose="020B0604020202020204" pitchFamily="34" charset="0"/>
              </a:rPr>
              <a:t>3</a:t>
            </a:r>
          </a:p>
        </p:txBody>
      </p:sp>
      <p:sp>
        <p:nvSpPr>
          <p:cNvPr id="2" name="Inhaltsplatzhalter 2">
            <a:extLst>
              <a:ext uri="{FF2B5EF4-FFF2-40B4-BE49-F238E27FC236}">
                <a16:creationId xmlns:a16="http://schemas.microsoft.com/office/drawing/2014/main" id="{2F4E6FB6-19E2-6F41-6C8F-5963B9982296}"/>
              </a:ext>
            </a:extLst>
          </p:cNvPr>
          <p:cNvSpPr txBox="1">
            <a:spLocks/>
          </p:cNvSpPr>
          <p:nvPr/>
        </p:nvSpPr>
        <p:spPr>
          <a:xfrm>
            <a:off x="838200" y="1825625"/>
            <a:ext cx="10515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de-DE" sz="2800" b="0" i="0" u="none" strike="noStrike" kern="1200" cap="none" spc="0" normalizeH="0" baseline="0" noProof="0">
              <a:ln>
                <a:noFill/>
              </a:ln>
              <a:solidFill>
                <a:sysClr val="windowText" lastClr="000000"/>
              </a:solidFill>
              <a:effectLst/>
              <a:uLnTx/>
              <a:uFillTx/>
              <a:latin typeface="Calibri" panose="020F0502020204030204"/>
              <a:ea typeface="+mn-ea"/>
              <a:cs typeface="+mn-cs"/>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de-DE" sz="2800" b="0" i="0" u="none" strike="noStrike" kern="1200" cap="none" spc="0" normalizeH="0" baseline="0" noProof="0">
              <a:ln>
                <a:noFill/>
              </a:ln>
              <a:solidFill>
                <a:sysClr val="windowText" lastClr="000000"/>
              </a:solidFill>
              <a:effectLst/>
              <a:uLnTx/>
              <a:uFillTx/>
              <a:latin typeface="Calibri" panose="020F0502020204030204"/>
              <a:ea typeface="+mn-ea"/>
              <a:cs typeface="+mn-cs"/>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de-DE" sz="2800" b="0" i="0" u="none" strike="noStrike" kern="1200" cap="none" spc="0" normalizeH="0" baseline="0" noProof="0">
              <a:ln>
                <a:noFill/>
              </a:ln>
              <a:solidFill>
                <a:sysClr val="windowText" lastClr="000000"/>
              </a:solidFill>
              <a:effectLst/>
              <a:uLnTx/>
              <a:uFillTx/>
              <a:latin typeface="Calibri" panose="020F0502020204030204"/>
              <a:ea typeface="+mn-ea"/>
              <a:cs typeface="+mn-cs"/>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de-DE" sz="2800" b="0" i="0" u="none" strike="noStrike" kern="1200" cap="none" spc="0" normalizeH="0" baseline="0" noProof="0" dirty="0">
              <a:ln>
                <a:noFill/>
              </a:ln>
              <a:solidFill>
                <a:sysClr val="windowText" lastClr="000000"/>
              </a:solidFill>
              <a:effectLst/>
              <a:uLnTx/>
              <a:uFillTx/>
              <a:latin typeface="Calibri" panose="020F0502020204030204"/>
              <a:ea typeface="+mn-ea"/>
              <a:cs typeface="+mn-cs"/>
            </a:endParaRPr>
          </a:p>
        </p:txBody>
      </p:sp>
      <p:sp>
        <p:nvSpPr>
          <p:cNvPr id="4" name="Fußzeilenplatzhalter 7">
            <a:extLst>
              <a:ext uri="{FF2B5EF4-FFF2-40B4-BE49-F238E27FC236}">
                <a16:creationId xmlns:a16="http://schemas.microsoft.com/office/drawing/2014/main" id="{084A5698-6D55-765C-514F-2DD9E2EEEC88}"/>
              </a:ext>
            </a:extLst>
          </p:cNvPr>
          <p:cNvSpPr txBox="1">
            <a:spLocks/>
          </p:cNvSpPr>
          <p:nvPr/>
        </p:nvSpPr>
        <p:spPr>
          <a:xfrm>
            <a:off x="4038600" y="19326"/>
            <a:ext cx="4114800" cy="365125"/>
          </a:xfrm>
          <a:prstGeom prst="rect">
            <a:avLst/>
          </a:prstGeom>
        </p:spPr>
        <p:txBody>
          <a:bodyPr>
            <a:normAutofit fontScale="77500" lnSpcReduction="20000"/>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de-DE" dirty="0" err="1">
                <a:solidFill>
                  <a:srgbClr val="000000"/>
                </a:solidFill>
                <a:cs typeface="Times New Roman" panose="02020603050405020304" pitchFamily="18" charset="0"/>
              </a:rPr>
              <a:t>Modelling</a:t>
            </a:r>
            <a:r>
              <a:rPr lang="de-DE" dirty="0">
                <a:solidFill>
                  <a:srgbClr val="000000"/>
                </a:solidFill>
                <a:cs typeface="Times New Roman" panose="02020603050405020304" pitchFamily="18" charset="0"/>
              </a:rPr>
              <a:t> </a:t>
            </a:r>
            <a:r>
              <a:rPr lang="de-DE" dirty="0" err="1">
                <a:solidFill>
                  <a:srgbClr val="000000"/>
                </a:solidFill>
                <a:cs typeface="Times New Roman" panose="02020603050405020304" pitchFamily="18" charset="0"/>
              </a:rPr>
              <a:t>diagram</a:t>
            </a:r>
            <a:r>
              <a:rPr lang="de-DE" dirty="0">
                <a:solidFill>
                  <a:srgbClr val="000000"/>
                </a:solidFill>
                <a:cs typeface="Times New Roman" panose="02020603050405020304" pitchFamily="18" charset="0"/>
              </a:rPr>
              <a:t> </a:t>
            </a:r>
            <a:r>
              <a:rPr lang="de-DE" dirty="0" err="1">
                <a:solidFill>
                  <a:srgbClr val="000000"/>
                </a:solidFill>
                <a:cs typeface="Times New Roman" panose="02020603050405020304" pitchFamily="18" charset="0"/>
              </a:rPr>
              <a:t>based</a:t>
            </a:r>
            <a:r>
              <a:rPr lang="de-DE" dirty="0">
                <a:solidFill>
                  <a:srgbClr val="000000"/>
                </a:solidFill>
                <a:cs typeface="Times New Roman" panose="02020603050405020304" pitchFamily="18" charset="0"/>
              </a:rPr>
              <a:t> on </a:t>
            </a:r>
            <a:r>
              <a:rPr lang="de-DE" dirty="0" err="1">
                <a:solidFill>
                  <a:srgbClr val="000000"/>
                </a:solidFill>
                <a:cs typeface="Times New Roman" panose="02020603050405020304" pitchFamily="18" charset="0"/>
              </a:rPr>
              <a:t>Maass</a:t>
            </a:r>
            <a:r>
              <a:rPr lang="de-DE" dirty="0">
                <a:solidFill>
                  <a:srgbClr val="000000"/>
                </a:solidFill>
                <a:cs typeface="Times New Roman" panose="02020603050405020304" pitchFamily="18" charset="0"/>
              </a:rPr>
              <a:t> et al. (2022, p. 39)</a:t>
            </a:r>
          </a:p>
        </p:txBody>
      </p:sp>
      <p:sp>
        <p:nvSpPr>
          <p:cNvPr id="5" name="Ellipse 4">
            <a:extLst>
              <a:ext uri="{FF2B5EF4-FFF2-40B4-BE49-F238E27FC236}">
                <a16:creationId xmlns:a16="http://schemas.microsoft.com/office/drawing/2014/main" id="{D9ABAFC9-73CE-1EF7-5CDF-7DB5B5DF8B95}"/>
              </a:ext>
            </a:extLst>
          </p:cNvPr>
          <p:cNvSpPr/>
          <p:nvPr/>
        </p:nvSpPr>
        <p:spPr>
          <a:xfrm>
            <a:off x="409673" y="644392"/>
            <a:ext cx="5770799" cy="5264274"/>
          </a:xfrm>
          <a:prstGeom prst="ellipse">
            <a:avLst/>
          </a:prstGeom>
          <a:solidFill>
            <a:schemeClr val="accent2">
              <a:lumMod val="20000"/>
              <a:lumOff val="80000"/>
            </a:schemeClr>
          </a:solidFill>
          <a:ln w="38100" cap="flat" cmpd="sng" algn="ctr">
            <a:solidFill>
              <a:schemeClr val="accent1"/>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6" name="Ellipse 5">
            <a:extLst>
              <a:ext uri="{FF2B5EF4-FFF2-40B4-BE49-F238E27FC236}">
                <a16:creationId xmlns:a16="http://schemas.microsoft.com/office/drawing/2014/main" id="{8E83339F-088E-2D90-79A4-8F92A1E1AE4A}"/>
              </a:ext>
            </a:extLst>
          </p:cNvPr>
          <p:cNvSpPr/>
          <p:nvPr/>
        </p:nvSpPr>
        <p:spPr>
          <a:xfrm>
            <a:off x="6384405" y="644392"/>
            <a:ext cx="5751443" cy="5261113"/>
          </a:xfrm>
          <a:prstGeom prst="ellipse">
            <a:avLst/>
          </a:prstGeom>
          <a:solidFill>
            <a:schemeClr val="accent2">
              <a:lumMod val="20000"/>
              <a:lumOff val="80000"/>
            </a:schemeClr>
          </a:solidFill>
          <a:ln w="38100" cap="flat" cmpd="sng" algn="ctr">
            <a:solidFill>
              <a:schemeClr val="accent1"/>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7" name="Rechteck 6">
            <a:extLst>
              <a:ext uri="{FF2B5EF4-FFF2-40B4-BE49-F238E27FC236}">
                <a16:creationId xmlns:a16="http://schemas.microsoft.com/office/drawing/2014/main" id="{DEEF62E1-4F55-6495-F2EC-AA586E46FAB8}"/>
              </a:ext>
            </a:extLst>
          </p:cNvPr>
          <p:cNvSpPr/>
          <p:nvPr/>
        </p:nvSpPr>
        <p:spPr>
          <a:xfrm>
            <a:off x="486071" y="2628345"/>
            <a:ext cx="1789044" cy="983836"/>
          </a:xfrm>
          <a:prstGeom prst="rect">
            <a:avLst/>
          </a:prstGeom>
          <a:solidFill>
            <a:srgbClr val="FFDD71"/>
          </a:solidFill>
          <a:ln w="28575" cap="flat" cmpd="sng" algn="ctr">
            <a:solidFill>
              <a:schemeClr val="accent1"/>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2000" i="1" u="none" strike="noStrike" kern="0" cap="none" spc="0" normalizeH="0" baseline="0" noProof="0" dirty="0">
                <a:ln>
                  <a:noFill/>
                </a:ln>
                <a:solidFill>
                  <a:prstClr val="black"/>
                </a:solidFill>
                <a:effectLst/>
                <a:uLnTx/>
                <a:uFillTx/>
                <a:ea typeface="+mn-ea"/>
                <a:cs typeface="Times New Roman" panose="02020603050405020304" pitchFamily="18" charset="0"/>
              </a:rPr>
              <a:t>Real </a:t>
            </a:r>
            <a:r>
              <a:rPr kumimoji="0" lang="de-DE" sz="2000" i="1" u="none" strike="noStrike" kern="0" cap="none" spc="0" normalizeH="0" baseline="0" noProof="0" dirty="0" err="1">
                <a:ln>
                  <a:noFill/>
                </a:ln>
                <a:solidFill>
                  <a:prstClr val="black"/>
                </a:solidFill>
                <a:effectLst/>
                <a:uLnTx/>
                <a:uFillTx/>
                <a:ea typeface="+mn-ea"/>
                <a:cs typeface="Times New Roman" panose="02020603050405020304" pitchFamily="18" charset="0"/>
              </a:rPr>
              <a:t>situation</a:t>
            </a:r>
            <a:endParaRPr kumimoji="0" lang="de-DE" sz="2000" i="1" u="none" strike="noStrike" kern="0" cap="none" spc="0" normalizeH="0" baseline="0" noProof="0" dirty="0">
              <a:ln>
                <a:noFill/>
              </a:ln>
              <a:solidFill>
                <a:prstClr val="black"/>
              </a:solidFill>
              <a:effectLst/>
              <a:uLnTx/>
              <a:uFillTx/>
              <a:ea typeface="+mn-ea"/>
              <a:cs typeface="Times New Roman" panose="02020603050405020304" pitchFamily="18" charset="0"/>
            </a:endParaRPr>
          </a:p>
        </p:txBody>
      </p:sp>
      <p:sp>
        <p:nvSpPr>
          <p:cNvPr id="9" name="Rechteck 8">
            <a:extLst>
              <a:ext uri="{FF2B5EF4-FFF2-40B4-BE49-F238E27FC236}">
                <a16:creationId xmlns:a16="http://schemas.microsoft.com/office/drawing/2014/main" id="{FBAD9079-CF4B-CA49-1AAE-418C895972C6}"/>
              </a:ext>
            </a:extLst>
          </p:cNvPr>
          <p:cNvSpPr/>
          <p:nvPr/>
        </p:nvSpPr>
        <p:spPr>
          <a:xfrm>
            <a:off x="3082790" y="2628345"/>
            <a:ext cx="1789044" cy="983836"/>
          </a:xfrm>
          <a:prstGeom prst="rect">
            <a:avLst/>
          </a:prstGeom>
          <a:solidFill>
            <a:srgbClr val="FFDD71"/>
          </a:solidFill>
          <a:ln w="28575" cap="flat" cmpd="sng" algn="ctr">
            <a:solidFill>
              <a:schemeClr val="accent1"/>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2000" b="0" i="0" u="none" strike="noStrike" kern="0" cap="none" spc="0" normalizeH="0" baseline="0" noProof="0" dirty="0">
                <a:ln>
                  <a:noFill/>
                </a:ln>
                <a:solidFill>
                  <a:prstClr val="black"/>
                </a:solidFill>
                <a:effectLst/>
                <a:uLnTx/>
                <a:uFillTx/>
                <a:ea typeface="+mn-ea"/>
                <a:cs typeface="Times New Roman" panose="02020603050405020304" pitchFamily="18" charset="0"/>
              </a:rPr>
              <a:t>Model(s) </a:t>
            </a:r>
            <a:r>
              <a:rPr kumimoji="0" lang="de-DE" sz="2000" b="0" i="0" u="none" strike="noStrike" kern="0" cap="none" spc="0" normalizeH="0" baseline="0" noProof="0" dirty="0" err="1">
                <a:ln>
                  <a:noFill/>
                </a:ln>
                <a:solidFill>
                  <a:prstClr val="black"/>
                </a:solidFill>
                <a:effectLst/>
                <a:uLnTx/>
                <a:uFillTx/>
                <a:ea typeface="+mn-ea"/>
                <a:cs typeface="Times New Roman" panose="02020603050405020304" pitchFamily="18" charset="0"/>
              </a:rPr>
              <a:t>of</a:t>
            </a:r>
            <a:r>
              <a:rPr kumimoji="0" lang="de-DE" sz="2000" b="0" i="0" u="none" strike="noStrike" kern="0" cap="none" spc="0" normalizeH="0" baseline="0" noProof="0" dirty="0">
                <a:ln>
                  <a:noFill/>
                </a:ln>
                <a:solidFill>
                  <a:prstClr val="black"/>
                </a:solidFill>
                <a:effectLst/>
                <a:uLnTx/>
                <a:uFillTx/>
                <a:ea typeface="+mn-ea"/>
                <a:cs typeface="Times New Roman" panose="02020603050405020304" pitchFamily="18" charset="0"/>
              </a:rPr>
              <a:t> </a:t>
            </a:r>
            <a:r>
              <a:rPr kumimoji="0" lang="de-DE" sz="2000" b="0" i="0" u="none" strike="noStrike" kern="0" cap="none" spc="0" normalizeH="0" baseline="0" noProof="0" dirty="0" err="1">
                <a:ln>
                  <a:noFill/>
                </a:ln>
                <a:solidFill>
                  <a:prstClr val="black"/>
                </a:solidFill>
                <a:effectLst/>
                <a:uLnTx/>
                <a:uFillTx/>
                <a:ea typeface="+mn-ea"/>
                <a:cs typeface="Times New Roman" panose="02020603050405020304" pitchFamily="18" charset="0"/>
              </a:rPr>
              <a:t>the</a:t>
            </a:r>
            <a:r>
              <a:rPr kumimoji="0" lang="de-DE" sz="2000" b="0" i="0" u="none" strike="noStrike" kern="0" cap="none" spc="0" normalizeH="0" baseline="0" noProof="0" dirty="0">
                <a:ln>
                  <a:noFill/>
                </a:ln>
                <a:solidFill>
                  <a:prstClr val="black"/>
                </a:solidFill>
                <a:effectLst/>
                <a:uLnTx/>
                <a:uFillTx/>
                <a:ea typeface="+mn-ea"/>
                <a:cs typeface="Times New Roman" panose="02020603050405020304" pitchFamily="18" charset="0"/>
              </a:rPr>
              <a:t> </a:t>
            </a:r>
            <a:r>
              <a:rPr kumimoji="0" lang="de-DE" sz="2000" b="0" i="0" u="none" strike="noStrike" kern="0" cap="none" spc="0" normalizeH="0" baseline="0" noProof="0" dirty="0" err="1">
                <a:ln>
                  <a:noFill/>
                </a:ln>
                <a:solidFill>
                  <a:prstClr val="black"/>
                </a:solidFill>
                <a:effectLst/>
                <a:uLnTx/>
                <a:uFillTx/>
                <a:ea typeface="+mn-ea"/>
                <a:cs typeface="Times New Roman" panose="02020603050405020304" pitchFamily="18" charset="0"/>
              </a:rPr>
              <a:t>situation</a:t>
            </a:r>
            <a:endParaRPr kumimoji="0" lang="de-DE" sz="2000" b="0" i="0" u="none" strike="noStrike" kern="0" cap="none" spc="0" normalizeH="0" baseline="0" noProof="0" dirty="0">
              <a:ln>
                <a:noFill/>
              </a:ln>
              <a:solidFill>
                <a:prstClr val="black"/>
              </a:solidFill>
              <a:effectLst/>
              <a:uLnTx/>
              <a:uFillTx/>
              <a:ea typeface="+mn-ea"/>
              <a:cs typeface="Times New Roman" panose="02020603050405020304" pitchFamily="18" charset="0"/>
            </a:endParaRPr>
          </a:p>
        </p:txBody>
      </p:sp>
      <p:sp>
        <p:nvSpPr>
          <p:cNvPr id="11" name="Rechteck 10">
            <a:extLst>
              <a:ext uri="{FF2B5EF4-FFF2-40B4-BE49-F238E27FC236}">
                <a16:creationId xmlns:a16="http://schemas.microsoft.com/office/drawing/2014/main" id="{6F9153D5-3F78-211F-C32D-BC94BA46AFD3}"/>
              </a:ext>
            </a:extLst>
          </p:cNvPr>
          <p:cNvSpPr/>
          <p:nvPr/>
        </p:nvSpPr>
        <p:spPr>
          <a:xfrm>
            <a:off x="3082790" y="1192352"/>
            <a:ext cx="1789044" cy="983836"/>
          </a:xfrm>
          <a:prstGeom prst="rect">
            <a:avLst/>
          </a:prstGeom>
          <a:solidFill>
            <a:srgbClr val="FFDD71"/>
          </a:solidFill>
          <a:ln w="28575" cap="flat" cmpd="sng" algn="ctr">
            <a:solidFill>
              <a:schemeClr val="accent1"/>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2000" b="0" i="0" u="none" strike="noStrike" kern="0" cap="none" spc="0" normalizeH="0" baseline="0" noProof="0" dirty="0">
                <a:ln>
                  <a:noFill/>
                </a:ln>
                <a:solidFill>
                  <a:prstClr val="black"/>
                </a:solidFill>
                <a:effectLst/>
                <a:uLnTx/>
                <a:uFillTx/>
                <a:ea typeface="+mn-ea"/>
                <a:cs typeface="Times New Roman" panose="02020603050405020304" pitchFamily="18" charset="0"/>
              </a:rPr>
              <a:t>Work </a:t>
            </a:r>
            <a:r>
              <a:rPr kumimoji="0" lang="de-DE" sz="2000" b="0" i="0" u="none" strike="noStrike" kern="0" cap="none" spc="0" normalizeH="0" baseline="0" noProof="0" dirty="0" err="1">
                <a:ln>
                  <a:noFill/>
                </a:ln>
                <a:solidFill>
                  <a:prstClr val="black"/>
                </a:solidFill>
                <a:effectLst/>
                <a:uLnTx/>
                <a:uFillTx/>
                <a:ea typeface="+mn-ea"/>
                <a:cs typeface="Times New Roman" panose="02020603050405020304" pitchFamily="18" charset="0"/>
              </a:rPr>
              <a:t>model</a:t>
            </a:r>
            <a:endParaRPr kumimoji="0" lang="de-DE" sz="2000" b="0" i="0" u="none" strike="noStrike" kern="0" cap="none" spc="0" normalizeH="0" baseline="0" noProof="0" dirty="0">
              <a:ln>
                <a:noFill/>
              </a:ln>
              <a:solidFill>
                <a:prstClr val="black"/>
              </a:solidFill>
              <a:effectLst/>
              <a:uLnTx/>
              <a:uFillTx/>
              <a:ea typeface="+mn-ea"/>
              <a:cs typeface="Times New Roman" panose="02020603050405020304" pitchFamily="18" charset="0"/>
            </a:endParaRPr>
          </a:p>
        </p:txBody>
      </p:sp>
      <p:sp>
        <p:nvSpPr>
          <p:cNvPr id="15" name="Rechteck 14">
            <a:extLst>
              <a:ext uri="{FF2B5EF4-FFF2-40B4-BE49-F238E27FC236}">
                <a16:creationId xmlns:a16="http://schemas.microsoft.com/office/drawing/2014/main" id="{5387836B-1455-8884-3D63-FEFA32C60163}"/>
              </a:ext>
            </a:extLst>
          </p:cNvPr>
          <p:cNvSpPr/>
          <p:nvPr/>
        </p:nvSpPr>
        <p:spPr>
          <a:xfrm>
            <a:off x="7896977" y="1154320"/>
            <a:ext cx="1789044" cy="983836"/>
          </a:xfrm>
          <a:prstGeom prst="rect">
            <a:avLst/>
          </a:prstGeom>
          <a:solidFill>
            <a:srgbClr val="FFDD71"/>
          </a:solidFill>
          <a:ln w="28575" cap="flat" cmpd="sng" algn="ctr">
            <a:solidFill>
              <a:schemeClr val="accent1"/>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2000" b="0" i="0" u="none" strike="noStrike" kern="0" cap="none" spc="0" normalizeH="0" baseline="0" noProof="0" dirty="0">
                <a:ln>
                  <a:noFill/>
                </a:ln>
                <a:solidFill>
                  <a:prstClr val="black"/>
                </a:solidFill>
                <a:effectLst/>
                <a:uLnTx/>
                <a:uFillTx/>
                <a:ea typeface="+mn-ea"/>
                <a:cs typeface="Times New Roman" panose="02020603050405020304" pitchFamily="18" charset="0"/>
              </a:rPr>
              <a:t>Mathematical </a:t>
            </a:r>
            <a:r>
              <a:rPr kumimoji="0" lang="de-DE" sz="2000" b="0" i="0" u="none" strike="noStrike" kern="0" cap="none" spc="0" normalizeH="0" baseline="0" noProof="0" dirty="0" err="1">
                <a:ln>
                  <a:noFill/>
                </a:ln>
                <a:solidFill>
                  <a:prstClr val="black"/>
                </a:solidFill>
                <a:effectLst/>
                <a:uLnTx/>
                <a:uFillTx/>
                <a:ea typeface="+mn-ea"/>
                <a:cs typeface="Times New Roman" panose="02020603050405020304" pitchFamily="18" charset="0"/>
              </a:rPr>
              <a:t>modell</a:t>
            </a:r>
            <a:endParaRPr kumimoji="0" lang="de-DE" sz="2000" b="0" i="0" u="none" strike="noStrike" kern="0" cap="none" spc="0" normalizeH="0" baseline="0" noProof="0" dirty="0">
              <a:ln>
                <a:noFill/>
              </a:ln>
              <a:solidFill>
                <a:prstClr val="black"/>
              </a:solidFill>
              <a:effectLst/>
              <a:uLnTx/>
              <a:uFillTx/>
              <a:ea typeface="+mn-ea"/>
              <a:cs typeface="Times New Roman" panose="02020603050405020304" pitchFamily="18" charset="0"/>
            </a:endParaRPr>
          </a:p>
        </p:txBody>
      </p:sp>
      <p:sp>
        <p:nvSpPr>
          <p:cNvPr id="16" name="Rechteck 15">
            <a:extLst>
              <a:ext uri="{FF2B5EF4-FFF2-40B4-BE49-F238E27FC236}">
                <a16:creationId xmlns:a16="http://schemas.microsoft.com/office/drawing/2014/main" id="{32A34F98-4762-DEF7-3D51-29DCE3E578EF}"/>
              </a:ext>
            </a:extLst>
          </p:cNvPr>
          <p:cNvSpPr/>
          <p:nvPr/>
        </p:nvSpPr>
        <p:spPr>
          <a:xfrm>
            <a:off x="7896977" y="4414902"/>
            <a:ext cx="1789044" cy="983836"/>
          </a:xfrm>
          <a:prstGeom prst="rect">
            <a:avLst/>
          </a:prstGeom>
          <a:solidFill>
            <a:srgbClr val="FFDD71"/>
          </a:solidFill>
          <a:ln w="28575" cap="flat" cmpd="sng" algn="ctr">
            <a:solidFill>
              <a:schemeClr val="accent1"/>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2000" b="0" i="0" u="sng" strike="noStrike" kern="0" cap="none" spc="0" normalizeH="0" baseline="0" noProof="0" dirty="0">
                <a:ln>
                  <a:noFill/>
                </a:ln>
                <a:solidFill>
                  <a:prstClr val="black"/>
                </a:solidFill>
                <a:effectLst/>
                <a:uLnTx/>
                <a:uFillTx/>
                <a:ea typeface="+mn-ea"/>
                <a:cs typeface="Times New Roman" panose="02020603050405020304" pitchFamily="18" charset="0"/>
              </a:rPr>
              <a:t>Mathematical </a:t>
            </a:r>
            <a:r>
              <a:rPr kumimoji="0" lang="de-DE" sz="2000" b="0" i="0" u="sng" strike="noStrike" kern="0" cap="none" spc="0" normalizeH="0" baseline="0" noProof="0" dirty="0" err="1">
                <a:ln>
                  <a:noFill/>
                </a:ln>
                <a:solidFill>
                  <a:prstClr val="black"/>
                </a:solidFill>
                <a:effectLst/>
                <a:uLnTx/>
                <a:uFillTx/>
                <a:ea typeface="+mn-ea"/>
                <a:cs typeface="Times New Roman" panose="02020603050405020304" pitchFamily="18" charset="0"/>
              </a:rPr>
              <a:t>solution</a:t>
            </a:r>
            <a:endParaRPr kumimoji="0" lang="de-DE" sz="2000" b="0" i="0" u="sng" strike="noStrike" kern="0" cap="none" spc="0" normalizeH="0" baseline="0" noProof="0" dirty="0">
              <a:ln>
                <a:noFill/>
              </a:ln>
              <a:solidFill>
                <a:prstClr val="black"/>
              </a:solidFill>
              <a:effectLst/>
              <a:uLnTx/>
              <a:uFillTx/>
              <a:ea typeface="+mn-ea"/>
              <a:cs typeface="Times New Roman" panose="02020603050405020304" pitchFamily="18" charset="0"/>
            </a:endParaRPr>
          </a:p>
        </p:txBody>
      </p:sp>
      <p:sp>
        <p:nvSpPr>
          <p:cNvPr id="17" name="Rechteck 16">
            <a:extLst>
              <a:ext uri="{FF2B5EF4-FFF2-40B4-BE49-F238E27FC236}">
                <a16:creationId xmlns:a16="http://schemas.microsoft.com/office/drawing/2014/main" id="{2A3E0878-4BB2-0954-493E-C93B9E6BB760}"/>
              </a:ext>
            </a:extLst>
          </p:cNvPr>
          <p:cNvSpPr/>
          <p:nvPr/>
        </p:nvSpPr>
        <p:spPr>
          <a:xfrm>
            <a:off x="3082790" y="4414902"/>
            <a:ext cx="1789044" cy="983836"/>
          </a:xfrm>
          <a:prstGeom prst="rect">
            <a:avLst/>
          </a:prstGeom>
          <a:solidFill>
            <a:srgbClr val="FFDD71"/>
          </a:solidFill>
          <a:ln w="28575" cap="flat" cmpd="sng" algn="ctr">
            <a:solidFill>
              <a:schemeClr val="accent1"/>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2000" b="0" i="0" u="sng" strike="noStrike" kern="0" cap="none" spc="0" normalizeH="0" baseline="0" noProof="0" dirty="0" err="1">
                <a:ln>
                  <a:noFill/>
                </a:ln>
                <a:solidFill>
                  <a:prstClr val="black"/>
                </a:solidFill>
                <a:effectLst/>
                <a:uLnTx/>
                <a:uFillTx/>
                <a:ea typeface="+mn-ea"/>
                <a:cs typeface="Times New Roman" panose="02020603050405020304" pitchFamily="18" charset="0"/>
              </a:rPr>
              <a:t>Intended</a:t>
            </a:r>
            <a:r>
              <a:rPr kumimoji="0" lang="de-DE" sz="2000" b="0" i="0" u="sng" strike="noStrike" kern="0" cap="none" spc="0" normalizeH="0" baseline="0" noProof="0" dirty="0">
                <a:ln>
                  <a:noFill/>
                </a:ln>
                <a:solidFill>
                  <a:prstClr val="black"/>
                </a:solidFill>
                <a:effectLst/>
                <a:uLnTx/>
                <a:uFillTx/>
                <a:ea typeface="+mn-ea"/>
                <a:cs typeface="Times New Roman" panose="02020603050405020304" pitchFamily="18" charset="0"/>
              </a:rPr>
              <a:t> </a:t>
            </a:r>
            <a:r>
              <a:rPr kumimoji="0" lang="de-DE" sz="2000" b="0" i="0" u="sng" strike="noStrike" kern="0" cap="none" spc="0" normalizeH="0" baseline="0" noProof="0" dirty="0" err="1">
                <a:ln>
                  <a:noFill/>
                </a:ln>
                <a:solidFill>
                  <a:prstClr val="black"/>
                </a:solidFill>
                <a:effectLst/>
                <a:uLnTx/>
                <a:uFillTx/>
                <a:ea typeface="+mn-ea"/>
                <a:cs typeface="Times New Roman" panose="02020603050405020304" pitchFamily="18" charset="0"/>
              </a:rPr>
              <a:t>solution</a:t>
            </a:r>
            <a:endParaRPr kumimoji="0" lang="de-DE" sz="2000" b="0" i="0" u="sng" strike="noStrike" kern="0" cap="none" spc="0" normalizeH="0" baseline="0" noProof="0" dirty="0">
              <a:ln>
                <a:noFill/>
              </a:ln>
              <a:solidFill>
                <a:prstClr val="black"/>
              </a:solidFill>
              <a:effectLst/>
              <a:uLnTx/>
              <a:uFillTx/>
              <a:ea typeface="+mn-ea"/>
              <a:cs typeface="Times New Roman" panose="02020603050405020304" pitchFamily="18" charset="0"/>
            </a:endParaRPr>
          </a:p>
        </p:txBody>
      </p:sp>
      <p:cxnSp>
        <p:nvCxnSpPr>
          <p:cNvPr id="18" name="Gerade Verbindung mit Pfeil 17">
            <a:extLst>
              <a:ext uri="{FF2B5EF4-FFF2-40B4-BE49-F238E27FC236}">
                <a16:creationId xmlns:a16="http://schemas.microsoft.com/office/drawing/2014/main" id="{3CE85830-00A8-F9C0-769B-9F60399A4DF7}"/>
              </a:ext>
            </a:extLst>
          </p:cNvPr>
          <p:cNvCxnSpPr>
            <a:stCxn id="9" idx="0"/>
            <a:endCxn id="11" idx="2"/>
          </p:cNvCxnSpPr>
          <p:nvPr/>
        </p:nvCxnSpPr>
        <p:spPr>
          <a:xfrm flipV="1">
            <a:off x="3977312" y="2176188"/>
            <a:ext cx="0" cy="452157"/>
          </a:xfrm>
          <a:prstGeom prst="straightConnector1">
            <a:avLst/>
          </a:prstGeom>
          <a:noFill/>
          <a:ln w="57150" cap="flat" cmpd="sng" algn="ctr">
            <a:solidFill>
              <a:srgbClr val="234BA5"/>
            </a:solidFill>
            <a:prstDash val="solid"/>
            <a:miter lim="800000"/>
            <a:tailEnd type="triangle"/>
          </a:ln>
          <a:effectLst/>
        </p:spPr>
      </p:cxnSp>
      <p:cxnSp>
        <p:nvCxnSpPr>
          <p:cNvPr id="22" name="Gerade Verbindung mit Pfeil 21">
            <a:extLst>
              <a:ext uri="{FF2B5EF4-FFF2-40B4-BE49-F238E27FC236}">
                <a16:creationId xmlns:a16="http://schemas.microsoft.com/office/drawing/2014/main" id="{24B9F7A2-DF3E-A7DB-22A1-C115E5DC4CFB}"/>
              </a:ext>
            </a:extLst>
          </p:cNvPr>
          <p:cNvCxnSpPr>
            <a:stCxn id="11" idx="3"/>
            <a:endCxn id="15" idx="1"/>
          </p:cNvCxnSpPr>
          <p:nvPr/>
        </p:nvCxnSpPr>
        <p:spPr>
          <a:xfrm flipV="1">
            <a:off x="4871834" y="1646238"/>
            <a:ext cx="3025143" cy="38032"/>
          </a:xfrm>
          <a:prstGeom prst="straightConnector1">
            <a:avLst/>
          </a:prstGeom>
          <a:noFill/>
          <a:ln w="57150" cap="flat" cmpd="sng" algn="ctr">
            <a:solidFill>
              <a:srgbClr val="234BA5"/>
            </a:solidFill>
            <a:prstDash val="solid"/>
            <a:miter lim="800000"/>
            <a:tailEnd type="triangle"/>
          </a:ln>
          <a:effectLst/>
        </p:spPr>
      </p:cxnSp>
      <p:cxnSp>
        <p:nvCxnSpPr>
          <p:cNvPr id="26" name="Gerade Verbindung mit Pfeil 25">
            <a:extLst>
              <a:ext uri="{FF2B5EF4-FFF2-40B4-BE49-F238E27FC236}">
                <a16:creationId xmlns:a16="http://schemas.microsoft.com/office/drawing/2014/main" id="{0E5CA250-6456-4728-06DE-D1B32A4FA83F}"/>
              </a:ext>
            </a:extLst>
          </p:cNvPr>
          <p:cNvCxnSpPr>
            <a:stCxn id="15" idx="2"/>
            <a:endCxn id="16" idx="0"/>
          </p:cNvCxnSpPr>
          <p:nvPr/>
        </p:nvCxnSpPr>
        <p:spPr>
          <a:xfrm>
            <a:off x="8791499" y="2138156"/>
            <a:ext cx="0" cy="2276746"/>
          </a:xfrm>
          <a:prstGeom prst="straightConnector1">
            <a:avLst/>
          </a:prstGeom>
          <a:noFill/>
          <a:ln w="57150" cap="flat" cmpd="sng" algn="ctr">
            <a:solidFill>
              <a:srgbClr val="234BA5"/>
            </a:solidFill>
            <a:prstDash val="solid"/>
            <a:miter lim="800000"/>
            <a:tailEnd type="triangle"/>
          </a:ln>
          <a:effectLst/>
        </p:spPr>
      </p:cxnSp>
      <p:cxnSp>
        <p:nvCxnSpPr>
          <p:cNvPr id="27" name="Gerade Verbindung mit Pfeil 26">
            <a:extLst>
              <a:ext uri="{FF2B5EF4-FFF2-40B4-BE49-F238E27FC236}">
                <a16:creationId xmlns:a16="http://schemas.microsoft.com/office/drawing/2014/main" id="{E9ED7DEF-6FB5-BFFC-DCF6-A55CB35D406E}"/>
              </a:ext>
            </a:extLst>
          </p:cNvPr>
          <p:cNvCxnSpPr>
            <a:stCxn id="16" idx="1"/>
            <a:endCxn id="17" idx="3"/>
          </p:cNvCxnSpPr>
          <p:nvPr/>
        </p:nvCxnSpPr>
        <p:spPr>
          <a:xfrm flipH="1">
            <a:off x="4871834" y="4906820"/>
            <a:ext cx="3025143" cy="0"/>
          </a:xfrm>
          <a:prstGeom prst="straightConnector1">
            <a:avLst/>
          </a:prstGeom>
          <a:noFill/>
          <a:ln w="57150" cap="flat" cmpd="sng" algn="ctr">
            <a:solidFill>
              <a:srgbClr val="234BA5"/>
            </a:solidFill>
            <a:prstDash val="solid"/>
            <a:miter lim="800000"/>
            <a:tailEnd type="triangle"/>
          </a:ln>
          <a:effectLst/>
        </p:spPr>
      </p:cxnSp>
      <p:cxnSp>
        <p:nvCxnSpPr>
          <p:cNvPr id="31" name="Gerade Verbindung mit Pfeil 30">
            <a:extLst>
              <a:ext uri="{FF2B5EF4-FFF2-40B4-BE49-F238E27FC236}">
                <a16:creationId xmlns:a16="http://schemas.microsoft.com/office/drawing/2014/main" id="{6D7D7D54-6A90-FD91-2DA3-C6C08558F8C4}"/>
              </a:ext>
            </a:extLst>
          </p:cNvPr>
          <p:cNvCxnSpPr>
            <a:stCxn id="17" idx="0"/>
            <a:endCxn id="9" idx="2"/>
          </p:cNvCxnSpPr>
          <p:nvPr/>
        </p:nvCxnSpPr>
        <p:spPr>
          <a:xfrm flipV="1">
            <a:off x="3977312" y="3612181"/>
            <a:ext cx="0" cy="802721"/>
          </a:xfrm>
          <a:prstGeom prst="straightConnector1">
            <a:avLst/>
          </a:prstGeom>
          <a:noFill/>
          <a:ln w="57150" cap="flat" cmpd="sng" algn="ctr">
            <a:solidFill>
              <a:srgbClr val="234BA5"/>
            </a:solidFill>
            <a:prstDash val="solid"/>
            <a:miter lim="800000"/>
            <a:tailEnd type="triangle"/>
          </a:ln>
          <a:effectLst/>
        </p:spPr>
      </p:cxnSp>
      <p:cxnSp>
        <p:nvCxnSpPr>
          <p:cNvPr id="37" name="Gerade Verbindung mit Pfeil 36">
            <a:extLst>
              <a:ext uri="{FF2B5EF4-FFF2-40B4-BE49-F238E27FC236}">
                <a16:creationId xmlns:a16="http://schemas.microsoft.com/office/drawing/2014/main" id="{1ACD8B44-8C27-2611-B409-70EA08EBD342}"/>
              </a:ext>
            </a:extLst>
          </p:cNvPr>
          <p:cNvCxnSpPr>
            <a:stCxn id="7" idx="3"/>
            <a:endCxn id="9" idx="1"/>
          </p:cNvCxnSpPr>
          <p:nvPr/>
        </p:nvCxnSpPr>
        <p:spPr>
          <a:xfrm>
            <a:off x="2275115" y="3120263"/>
            <a:ext cx="807675" cy="0"/>
          </a:xfrm>
          <a:prstGeom prst="straightConnector1">
            <a:avLst/>
          </a:prstGeom>
          <a:noFill/>
          <a:ln w="57150" cap="flat" cmpd="sng" algn="ctr">
            <a:solidFill>
              <a:srgbClr val="234BA5"/>
            </a:solidFill>
            <a:prstDash val="solid"/>
            <a:miter lim="800000"/>
            <a:tailEnd type="triangle"/>
          </a:ln>
          <a:effectLst/>
        </p:spPr>
      </p:cxnSp>
      <p:cxnSp>
        <p:nvCxnSpPr>
          <p:cNvPr id="55" name="Gekrümmte Verbindung 51">
            <a:extLst>
              <a:ext uri="{FF2B5EF4-FFF2-40B4-BE49-F238E27FC236}">
                <a16:creationId xmlns:a16="http://schemas.microsoft.com/office/drawing/2014/main" id="{4CA77208-F548-7C24-842F-6DEB9FA9C27A}"/>
              </a:ext>
            </a:extLst>
          </p:cNvPr>
          <p:cNvCxnSpPr>
            <a:stCxn id="9" idx="2"/>
            <a:endCxn id="7" idx="2"/>
          </p:cNvCxnSpPr>
          <p:nvPr/>
        </p:nvCxnSpPr>
        <p:spPr>
          <a:xfrm rot="5400000">
            <a:off x="2678953" y="2313822"/>
            <a:ext cx="12700" cy="2596719"/>
          </a:xfrm>
          <a:prstGeom prst="curvedConnector3">
            <a:avLst>
              <a:gd name="adj1" fmla="val 1800000"/>
            </a:avLst>
          </a:prstGeom>
          <a:noFill/>
          <a:ln w="57150" cap="flat" cmpd="sng" algn="ctr">
            <a:solidFill>
              <a:srgbClr val="234BA5"/>
            </a:solidFill>
            <a:prstDash val="solid"/>
            <a:miter lim="800000"/>
            <a:tailEnd type="triangle"/>
          </a:ln>
          <a:effectLst/>
        </p:spPr>
      </p:cxnSp>
      <p:sp>
        <p:nvSpPr>
          <p:cNvPr id="56" name="Abgerundetes Rechteck 15">
            <a:extLst>
              <a:ext uri="{FF2B5EF4-FFF2-40B4-BE49-F238E27FC236}">
                <a16:creationId xmlns:a16="http://schemas.microsoft.com/office/drawing/2014/main" id="{2CDD2153-ACCB-FF8E-54F9-8F50DDDA662B}"/>
              </a:ext>
            </a:extLst>
          </p:cNvPr>
          <p:cNvSpPr/>
          <p:nvPr/>
        </p:nvSpPr>
        <p:spPr>
          <a:xfrm>
            <a:off x="384754" y="5165830"/>
            <a:ext cx="1760881" cy="980661"/>
          </a:xfrm>
          <a:prstGeom prst="roundRect">
            <a:avLst/>
          </a:prstGeom>
          <a:solidFill>
            <a:schemeClr val="accent2">
              <a:lumMod val="20000"/>
              <a:lumOff val="80000"/>
            </a:schemeClr>
          </a:solidFill>
          <a:ln w="57150" cap="flat" cmpd="sng" algn="ctr">
            <a:solidFill>
              <a:schemeClr val="accent1"/>
            </a:solidFill>
            <a:prstDash val="sysDash"/>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2000" b="1" i="0" u="none" strike="noStrike" kern="0" cap="none" spc="0" normalizeH="0" baseline="0" noProof="0" dirty="0">
                <a:ln>
                  <a:noFill/>
                </a:ln>
                <a:solidFill>
                  <a:prstClr val="black"/>
                </a:solidFill>
                <a:effectLst/>
                <a:uLnTx/>
                <a:uFillTx/>
                <a:latin typeface="+mj-lt"/>
                <a:ea typeface="+mn-ea"/>
                <a:cs typeface="Times New Roman" panose="02020603050405020304" pitchFamily="18" charset="0"/>
              </a:rPr>
              <a:t>Reality</a:t>
            </a:r>
          </a:p>
        </p:txBody>
      </p:sp>
      <p:sp>
        <p:nvSpPr>
          <p:cNvPr id="57" name="Abgerundetes Rechteck 16">
            <a:extLst>
              <a:ext uri="{FF2B5EF4-FFF2-40B4-BE49-F238E27FC236}">
                <a16:creationId xmlns:a16="http://schemas.microsoft.com/office/drawing/2014/main" id="{38C0E6A3-F500-4E9D-386E-682F5AF6F559}"/>
              </a:ext>
            </a:extLst>
          </p:cNvPr>
          <p:cNvSpPr/>
          <p:nvPr/>
        </p:nvSpPr>
        <p:spPr>
          <a:xfrm>
            <a:off x="10141662" y="5165829"/>
            <a:ext cx="1760881" cy="980661"/>
          </a:xfrm>
          <a:prstGeom prst="roundRect">
            <a:avLst/>
          </a:prstGeom>
          <a:solidFill>
            <a:schemeClr val="accent2">
              <a:lumMod val="20000"/>
              <a:lumOff val="80000"/>
            </a:schemeClr>
          </a:solidFill>
          <a:ln w="57150" cap="flat" cmpd="sng" algn="ctr">
            <a:solidFill>
              <a:schemeClr val="accent1"/>
            </a:solidFill>
            <a:prstDash val="sysDash"/>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DE" sz="1900" b="1" i="0" u="none" strike="noStrike" kern="0" cap="none" spc="0" normalizeH="0" baseline="0" noProof="0" dirty="0" err="1">
                <a:ln>
                  <a:noFill/>
                </a:ln>
                <a:solidFill>
                  <a:prstClr val="black"/>
                </a:solidFill>
                <a:effectLst/>
                <a:uLnTx/>
                <a:uFillTx/>
                <a:latin typeface="+mj-lt"/>
                <a:ea typeface="+mn-ea"/>
                <a:cs typeface="Times New Roman" panose="02020603050405020304" pitchFamily="18" charset="0"/>
              </a:rPr>
              <a:t>Mathematics</a:t>
            </a:r>
            <a:endParaRPr kumimoji="0" lang="de-DE" sz="1900" b="1" i="0" u="none" strike="noStrike" kern="0" cap="none" spc="0" normalizeH="0" baseline="0" noProof="0" dirty="0">
              <a:ln>
                <a:noFill/>
              </a:ln>
              <a:solidFill>
                <a:prstClr val="black"/>
              </a:solidFill>
              <a:effectLst/>
              <a:uLnTx/>
              <a:uFillTx/>
              <a:latin typeface="+mj-lt"/>
              <a:ea typeface="+mn-ea"/>
              <a:cs typeface="Times New Roman" panose="02020603050405020304" pitchFamily="18" charset="0"/>
            </a:endParaRPr>
          </a:p>
        </p:txBody>
      </p:sp>
      <p:pic>
        <p:nvPicPr>
          <p:cNvPr id="20" name="Grafik 19">
            <a:extLst>
              <a:ext uri="{FF2B5EF4-FFF2-40B4-BE49-F238E27FC236}">
                <a16:creationId xmlns:a16="http://schemas.microsoft.com/office/drawing/2014/main" id="{3DAA5333-5E2D-B359-C8BE-72A561920776}"/>
              </a:ext>
            </a:extLst>
          </p:cNvPr>
          <p:cNvPicPr>
            <a:picLocks noChangeAspect="1"/>
          </p:cNvPicPr>
          <p:nvPr/>
        </p:nvPicPr>
        <p:blipFill>
          <a:blip r:embed="rId5"/>
          <a:stretch>
            <a:fillRect/>
          </a:stretch>
        </p:blipFill>
        <p:spPr>
          <a:xfrm rot="494278">
            <a:off x="4430998" y="200660"/>
            <a:ext cx="2911193" cy="1532206"/>
          </a:xfrm>
          <a:prstGeom prst="rect">
            <a:avLst/>
          </a:prstGeom>
          <a:ln>
            <a:solidFill>
              <a:srgbClr val="000000"/>
            </a:solidFill>
          </a:ln>
          <a:effectLst>
            <a:outerShdw blurRad="292100" dist="139700" dir="2700000" algn="tl" rotWithShape="0">
              <a:srgbClr val="333333">
                <a:alpha val="65000"/>
              </a:srgbClr>
            </a:outerShdw>
          </a:effectLst>
        </p:spPr>
      </p:pic>
      <p:pic>
        <p:nvPicPr>
          <p:cNvPr id="21" name="Grafik 20">
            <a:extLst>
              <a:ext uri="{FF2B5EF4-FFF2-40B4-BE49-F238E27FC236}">
                <a16:creationId xmlns:a16="http://schemas.microsoft.com/office/drawing/2014/main" id="{33E45D7E-8159-DB1A-475B-E15FEB107730}"/>
              </a:ext>
            </a:extLst>
          </p:cNvPr>
          <p:cNvPicPr>
            <a:picLocks noChangeAspect="1"/>
          </p:cNvPicPr>
          <p:nvPr/>
        </p:nvPicPr>
        <p:blipFill>
          <a:blip r:embed="rId6"/>
          <a:stretch>
            <a:fillRect/>
          </a:stretch>
        </p:blipFill>
        <p:spPr>
          <a:xfrm rot="21376000">
            <a:off x="9208269" y="1984788"/>
            <a:ext cx="2277207" cy="1532206"/>
          </a:xfrm>
          <a:prstGeom prst="rect">
            <a:avLst/>
          </a:prstGeom>
          <a:ln>
            <a:solidFill>
              <a:srgbClr val="000000"/>
            </a:solidFill>
          </a:ln>
          <a:effectLst>
            <a:outerShdw blurRad="292100" dist="139700" dir="2700000" algn="tl" rotWithShape="0">
              <a:srgbClr val="333333">
                <a:alpha val="65000"/>
              </a:srgbClr>
            </a:outerShdw>
          </a:effectLst>
        </p:spPr>
      </p:pic>
      <p:pic>
        <p:nvPicPr>
          <p:cNvPr id="23" name="Grafik 22">
            <a:extLst>
              <a:ext uri="{FF2B5EF4-FFF2-40B4-BE49-F238E27FC236}">
                <a16:creationId xmlns:a16="http://schemas.microsoft.com/office/drawing/2014/main" id="{2472BD98-9985-A821-17A2-AAD10E01D782}"/>
              </a:ext>
            </a:extLst>
          </p:cNvPr>
          <p:cNvPicPr>
            <a:picLocks noChangeAspect="1"/>
          </p:cNvPicPr>
          <p:nvPr/>
        </p:nvPicPr>
        <p:blipFill>
          <a:blip r:embed="rId7"/>
          <a:stretch>
            <a:fillRect/>
          </a:stretch>
        </p:blipFill>
        <p:spPr>
          <a:xfrm>
            <a:off x="5993168" y="5002430"/>
            <a:ext cx="2243522" cy="1420491"/>
          </a:xfrm>
          <a:prstGeom prst="rect">
            <a:avLst/>
          </a:prstGeom>
          <a:ln>
            <a:noFill/>
          </a:ln>
          <a:effectLst>
            <a:outerShdw blurRad="292100" dist="139700" dir="2700000" algn="tl" rotWithShape="0">
              <a:srgbClr val="333333">
                <a:alpha val="65000"/>
              </a:srgbClr>
            </a:outerShdw>
          </a:effectLst>
        </p:spPr>
      </p:pic>
      <p:pic>
        <p:nvPicPr>
          <p:cNvPr id="24" name="Grafik 23">
            <a:extLst>
              <a:ext uri="{FF2B5EF4-FFF2-40B4-BE49-F238E27FC236}">
                <a16:creationId xmlns:a16="http://schemas.microsoft.com/office/drawing/2014/main" id="{2F340105-7F1B-415D-C6A1-1540E055B07C}"/>
              </a:ext>
            </a:extLst>
          </p:cNvPr>
          <p:cNvPicPr>
            <a:picLocks noChangeAspect="1"/>
          </p:cNvPicPr>
          <p:nvPr/>
        </p:nvPicPr>
        <p:blipFill>
          <a:blip r:embed="rId8"/>
          <a:stretch>
            <a:fillRect/>
          </a:stretch>
        </p:blipFill>
        <p:spPr>
          <a:xfrm>
            <a:off x="-49532" y="1127654"/>
            <a:ext cx="2969009" cy="1859441"/>
          </a:xfrm>
          <a:prstGeom prst="rect">
            <a:avLst/>
          </a:prstGeom>
          <a:ln>
            <a:noFill/>
          </a:ln>
          <a:effectLst>
            <a:outerShdw blurRad="292100" dist="139700" dir="2700000" algn="tl" rotWithShape="0">
              <a:srgbClr val="333333">
                <a:alpha val="65000"/>
              </a:srgbClr>
            </a:outerShdw>
          </a:effectLst>
        </p:spPr>
      </p:pic>
      <p:pic>
        <p:nvPicPr>
          <p:cNvPr id="30" name="Grafik 29">
            <a:extLst>
              <a:ext uri="{FF2B5EF4-FFF2-40B4-BE49-F238E27FC236}">
                <a16:creationId xmlns:a16="http://schemas.microsoft.com/office/drawing/2014/main" id="{21E1DB58-9C59-4D91-4F38-A90BD444B9E0}"/>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25016" y="6353165"/>
            <a:ext cx="1928798" cy="430339"/>
          </a:xfrm>
          <a:prstGeom prst="rect">
            <a:avLst/>
          </a:prstGeom>
        </p:spPr>
      </p:pic>
    </p:spTree>
    <p:extLst>
      <p:ext uri="{BB962C8B-B14F-4D97-AF65-F5344CB8AC3E}">
        <p14:creationId xmlns:p14="http://schemas.microsoft.com/office/powerpoint/2010/main" val="21116813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a:extLst>
              <a:ext uri="{FF2B5EF4-FFF2-40B4-BE49-F238E27FC236}">
                <a16:creationId xmlns:a16="http://schemas.microsoft.com/office/drawing/2014/main" id="{686CE5B3-7604-4067-EB65-0ABD673BA71C}"/>
              </a:ext>
            </a:extLst>
          </p:cNvPr>
          <p:cNvSpPr txBox="1"/>
          <p:nvPr/>
        </p:nvSpPr>
        <p:spPr>
          <a:xfrm>
            <a:off x="9101477" y="-25291"/>
            <a:ext cx="3136604" cy="276999"/>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dirty="0" err="1">
                <a:ln>
                  <a:noFill/>
                </a:ln>
                <a:solidFill>
                  <a:prstClr val="white"/>
                </a:solidFill>
                <a:effectLst/>
                <a:uLnTx/>
                <a:uFillTx/>
                <a:latin typeface="Times New Roman"/>
                <a:ea typeface="+mn-ea"/>
                <a:cs typeface="+mn-cs"/>
              </a:rPr>
              <a:t>CiviMatics</a:t>
            </a:r>
            <a:r>
              <a:rPr kumimoji="0" lang="de-DE" sz="1200" b="0" i="0" u="none" strike="noStrike" kern="1200" cap="none" spc="0" normalizeH="0" baseline="0" noProof="0" dirty="0">
                <a:ln>
                  <a:noFill/>
                </a:ln>
                <a:solidFill>
                  <a:prstClr val="white"/>
                </a:solidFill>
                <a:effectLst/>
                <a:uLnTx/>
                <a:uFillTx/>
                <a:latin typeface="Times New Roman"/>
                <a:ea typeface="+mn-ea"/>
                <a:cs typeface="+mn-cs"/>
              </a:rPr>
              <a:t> 2023</a:t>
            </a:r>
          </a:p>
        </p:txBody>
      </p:sp>
      <p:sp>
        <p:nvSpPr>
          <p:cNvPr id="8" name="Titel 1">
            <a:extLst>
              <a:ext uri="{FF2B5EF4-FFF2-40B4-BE49-F238E27FC236}">
                <a16:creationId xmlns:a16="http://schemas.microsoft.com/office/drawing/2014/main" id="{12A25F30-4A5F-84E6-EE42-B0E1A3F986C7}"/>
              </a:ext>
            </a:extLst>
          </p:cNvPr>
          <p:cNvSpPr txBox="1">
            <a:spLocks/>
          </p:cNvSpPr>
          <p:nvPr/>
        </p:nvSpPr>
        <p:spPr>
          <a:xfrm>
            <a:off x="0" y="265140"/>
            <a:ext cx="12192000" cy="648000"/>
          </a:xfrm>
          <a:prstGeom prst="rect">
            <a:avLst/>
          </a:prstGeom>
          <a:solidFill>
            <a:schemeClr val="bg2"/>
          </a:solidFill>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de-DE" sz="3600" b="0" i="0" u="none" strike="noStrike" kern="1200" cap="none" spc="0" normalizeH="0" baseline="0" noProof="0" dirty="0">
                <a:ln>
                  <a:noFill/>
                </a:ln>
                <a:solidFill>
                  <a:srgbClr val="234BA5"/>
                </a:solidFill>
                <a:effectLst/>
                <a:uLnTx/>
                <a:uFillTx/>
                <a:latin typeface="Arial" panose="020B0604020202020204" pitchFamily="34" charset="0"/>
                <a:ea typeface="+mj-ea"/>
                <a:cs typeface="Arial" panose="020B0604020202020204" pitchFamily="34" charset="0"/>
              </a:rPr>
              <a:t>	</a:t>
            </a:r>
            <a:r>
              <a:rPr kumimoji="0" lang="de-DE" sz="3300" b="1" i="0" u="none" strike="noStrike" kern="1200" cap="none" spc="0" normalizeH="0" baseline="0" noProof="0" dirty="0">
                <a:ln>
                  <a:noFill/>
                </a:ln>
                <a:solidFill>
                  <a:srgbClr val="234BA5"/>
                </a:solidFill>
                <a:effectLst/>
                <a:uLnTx/>
                <a:uFillTx/>
                <a:latin typeface="Arial"/>
                <a:ea typeface="+mj-ea"/>
                <a:cs typeface="Times New Roman" panose="02020603050405020304" pitchFamily="18" charset="0"/>
              </a:rPr>
              <a:t>Mathematical </a:t>
            </a:r>
            <a:r>
              <a:rPr kumimoji="0" lang="de-DE" sz="3300" b="1" i="0" u="none" strike="noStrike" kern="1200" cap="none" spc="0" normalizeH="0" baseline="0" noProof="0" dirty="0" err="1">
                <a:ln>
                  <a:noFill/>
                </a:ln>
                <a:solidFill>
                  <a:srgbClr val="234BA5"/>
                </a:solidFill>
                <a:effectLst/>
                <a:uLnTx/>
                <a:uFillTx/>
                <a:latin typeface="Arial"/>
                <a:ea typeface="+mj-ea"/>
                <a:cs typeface="Times New Roman" panose="02020603050405020304" pitchFamily="18" charset="0"/>
              </a:rPr>
              <a:t>modelling</a:t>
            </a:r>
            <a:endParaRPr kumimoji="0" lang="de-DE" sz="2100" b="0" i="0" u="none" strike="noStrike" kern="1200" cap="none" spc="0" normalizeH="0" baseline="0" noProof="0" dirty="0">
              <a:ln>
                <a:noFill/>
              </a:ln>
              <a:solidFill>
                <a:srgbClr val="234BA5"/>
              </a:solidFill>
              <a:effectLst/>
              <a:uLnTx/>
              <a:uFillTx/>
              <a:latin typeface="Arial"/>
              <a:ea typeface="+mj-ea"/>
              <a:cs typeface="Arial" panose="020B0604020202020204" pitchFamily="34" charset="0"/>
            </a:endParaRPr>
          </a:p>
        </p:txBody>
      </p:sp>
      <p:pic>
        <p:nvPicPr>
          <p:cNvPr id="10" name="Grafik 9">
            <a:extLst>
              <a:ext uri="{FF2B5EF4-FFF2-40B4-BE49-F238E27FC236}">
                <a16:creationId xmlns:a16="http://schemas.microsoft.com/office/drawing/2014/main" id="{C16902BC-384F-47A5-76D3-6EF2CB834BA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798" y="364009"/>
            <a:ext cx="712381" cy="487620"/>
          </a:xfrm>
          <a:prstGeom prst="rect">
            <a:avLst/>
          </a:prstGeom>
        </p:spPr>
      </p:pic>
      <p:pic>
        <p:nvPicPr>
          <p:cNvPr id="12" name="Grafik 11">
            <a:extLst>
              <a:ext uri="{FF2B5EF4-FFF2-40B4-BE49-F238E27FC236}">
                <a16:creationId xmlns:a16="http://schemas.microsoft.com/office/drawing/2014/main" id="{837A2B22-7FCF-455E-9E00-3B2E1255072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526717" y="6310137"/>
            <a:ext cx="1575774" cy="540000"/>
          </a:xfrm>
          <a:prstGeom prst="rect">
            <a:avLst/>
          </a:prstGeom>
        </p:spPr>
      </p:pic>
      <p:sp>
        <p:nvSpPr>
          <p:cNvPr id="14" name="Flussdiagramm: Verbinder 13">
            <a:extLst>
              <a:ext uri="{FF2B5EF4-FFF2-40B4-BE49-F238E27FC236}">
                <a16:creationId xmlns:a16="http://schemas.microsoft.com/office/drawing/2014/main" id="{DE2FE060-B1A2-DC1B-68B3-9A056D9BF68C}"/>
              </a:ext>
            </a:extLst>
          </p:cNvPr>
          <p:cNvSpPr/>
          <p:nvPr/>
        </p:nvSpPr>
        <p:spPr>
          <a:xfrm>
            <a:off x="5934000" y="6459504"/>
            <a:ext cx="324000" cy="324000"/>
          </a:xfrm>
          <a:prstGeom prst="flowChartConnector">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dirty="0">
                <a:solidFill>
                  <a:srgbClr val="C5D3F3"/>
                </a:solidFill>
                <a:latin typeface="Arial" panose="020B0604020202020204" pitchFamily="34" charset="0"/>
                <a:cs typeface="Arial" panose="020B0604020202020204" pitchFamily="34" charset="0"/>
              </a:rPr>
              <a:t>4</a:t>
            </a:r>
            <a:endParaRPr kumimoji="0" lang="de-DE" sz="1800" b="0" i="0" u="none" strike="noStrike" kern="1200" cap="none" spc="0" normalizeH="0" baseline="0" noProof="0" dirty="0">
              <a:ln>
                <a:noFill/>
              </a:ln>
              <a:solidFill>
                <a:srgbClr val="C5D3F3"/>
              </a:solidFill>
              <a:effectLst/>
              <a:uLnTx/>
              <a:uFillTx/>
              <a:latin typeface="Arial" panose="020B0604020202020204" pitchFamily="34" charset="0"/>
              <a:ea typeface="+mn-ea"/>
              <a:cs typeface="Arial" panose="020B0604020202020204" pitchFamily="34" charset="0"/>
            </a:endParaRPr>
          </a:p>
        </p:txBody>
      </p:sp>
      <p:graphicFrame>
        <p:nvGraphicFramePr>
          <p:cNvPr id="2" name="Diagramm 1">
            <a:extLst>
              <a:ext uri="{FF2B5EF4-FFF2-40B4-BE49-F238E27FC236}">
                <a16:creationId xmlns:a16="http://schemas.microsoft.com/office/drawing/2014/main" id="{8B125445-C41D-5953-76AB-A35A0CC6FBF0}"/>
              </a:ext>
            </a:extLst>
          </p:cNvPr>
          <p:cNvGraphicFramePr/>
          <p:nvPr>
            <p:extLst>
              <p:ext uri="{D42A27DB-BD31-4B8C-83A1-F6EECF244321}">
                <p14:modId xmlns:p14="http://schemas.microsoft.com/office/powerpoint/2010/main" val="1619672962"/>
              </p:ext>
            </p:extLst>
          </p:nvPr>
        </p:nvGraphicFramePr>
        <p:xfrm>
          <a:off x="4587811" y="932244"/>
          <a:ext cx="7259518" cy="4993512"/>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4" name="Text Box 22">
            <a:extLst>
              <a:ext uri="{FF2B5EF4-FFF2-40B4-BE49-F238E27FC236}">
                <a16:creationId xmlns:a16="http://schemas.microsoft.com/office/drawing/2014/main" id="{122C4C2C-D1C0-BB65-E348-AA0B639068C2}"/>
              </a:ext>
            </a:extLst>
          </p:cNvPr>
          <p:cNvSpPr txBox="1">
            <a:spLocks noChangeArrowheads="1"/>
          </p:cNvSpPr>
          <p:nvPr/>
        </p:nvSpPr>
        <p:spPr bwMode="auto">
          <a:xfrm>
            <a:off x="2446198" y="5114187"/>
            <a:ext cx="263128" cy="215012"/>
          </a:xfrm>
          <a:prstGeom prst="rect">
            <a:avLst/>
          </a:prstGeom>
          <a:solidFill>
            <a:srgbClr val="9AC87A">
              <a:alpha val="0"/>
            </a:srgbClr>
          </a:solidFill>
          <a:ln>
            <a:noFill/>
          </a:ln>
        </p:spPr>
        <p:txBody>
          <a:bodyPr vert="horz" wrap="square" lIns="91440" tIns="45720" rIns="91440" bIns="45720" numCol="1" anchor="t" anchorCtr="0" compatLnSpc="1">
            <a:prstTxWarp prst="textNoShape">
              <a:avLst/>
            </a:prstTxWarp>
          </a:bodyPr>
          <a:lstStyle/>
          <a:p>
            <a:pPr eaLnBrk="0" fontAlgn="base" hangingPunct="0">
              <a:spcBef>
                <a:spcPct val="0"/>
              </a:spcBef>
              <a:spcAft>
                <a:spcPct val="0"/>
              </a:spcAft>
            </a:pPr>
            <a:r>
              <a:rPr lang="en-US" altLang="de-DE" sz="1100" dirty="0">
                <a:solidFill>
                  <a:prstClr val="white"/>
                </a:solidFill>
                <a:ea typeface="Calibri" panose="020F0502020204030204" pitchFamily="34" charset="0"/>
                <a:cs typeface="Times New Roman" panose="02020603050405020304" pitchFamily="18" charset="0"/>
              </a:rPr>
              <a:t>7</a:t>
            </a:r>
          </a:p>
        </p:txBody>
      </p:sp>
      <p:sp>
        <p:nvSpPr>
          <p:cNvPr id="5" name="Rechteck 4">
            <a:extLst>
              <a:ext uri="{FF2B5EF4-FFF2-40B4-BE49-F238E27FC236}">
                <a16:creationId xmlns:a16="http://schemas.microsoft.com/office/drawing/2014/main" id="{1A2BAEF4-9CA7-9398-1330-BA29A24B8427}"/>
              </a:ext>
            </a:extLst>
          </p:cNvPr>
          <p:cNvSpPr/>
          <p:nvPr/>
        </p:nvSpPr>
        <p:spPr>
          <a:xfrm>
            <a:off x="419988" y="1370124"/>
            <a:ext cx="3700423" cy="1854416"/>
          </a:xfrm>
          <a:prstGeom prst="rect">
            <a:avLst/>
          </a:prstGeom>
          <a:solidFill>
            <a:schemeClr val="accent2">
              <a:lumMod val="20000"/>
              <a:lumOff val="80000"/>
            </a:schemeClr>
          </a:solidFill>
          <a:ln w="28575" cap="flat" cmpd="sng" algn="ctr">
            <a:solidFill>
              <a:schemeClr val="accent1"/>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a:noFill/>
                </a:ln>
                <a:solidFill>
                  <a:prstClr val="black"/>
                </a:solidFill>
                <a:effectLst/>
                <a:uLnTx/>
                <a:uFillTx/>
                <a:latin typeface="+mj-lt"/>
                <a:ea typeface="+mn-ea"/>
                <a:cs typeface="Times New Roman" panose="02020603050405020304" pitchFamily="18" charset="0"/>
              </a:rPr>
              <a:t>Mathematical modeling as descriptions of sections of the observable world</a:t>
            </a:r>
            <a:endParaRPr kumimoji="0" lang="de-DE" sz="2000" b="1" i="0" u="none" strike="noStrike" kern="0" cap="none" spc="0" normalizeH="0" baseline="0" noProof="0" dirty="0">
              <a:ln>
                <a:noFill/>
              </a:ln>
              <a:solidFill>
                <a:prstClr val="black"/>
              </a:solidFill>
              <a:effectLst/>
              <a:uLnTx/>
              <a:uFillTx/>
              <a:latin typeface="+mj-lt"/>
              <a:ea typeface="+mn-ea"/>
              <a:cs typeface="Times New Roman" panose="02020603050405020304" pitchFamily="18" charset="0"/>
            </a:endParaRPr>
          </a:p>
        </p:txBody>
      </p:sp>
      <p:sp>
        <p:nvSpPr>
          <p:cNvPr id="6" name="Geschweifte Klammer rechts 5">
            <a:extLst>
              <a:ext uri="{FF2B5EF4-FFF2-40B4-BE49-F238E27FC236}">
                <a16:creationId xmlns:a16="http://schemas.microsoft.com/office/drawing/2014/main" id="{2E3AAC24-433E-78F5-A2E8-ACDBACC2A390}"/>
              </a:ext>
            </a:extLst>
          </p:cNvPr>
          <p:cNvSpPr/>
          <p:nvPr/>
        </p:nvSpPr>
        <p:spPr>
          <a:xfrm>
            <a:off x="4423546" y="1661961"/>
            <a:ext cx="753184" cy="3534078"/>
          </a:xfrm>
          <a:prstGeom prst="rightBrace">
            <a:avLst/>
          </a:prstGeom>
          <a:noFill/>
          <a:ln w="57150" cap="flat" cmpd="sng" algn="ctr">
            <a:solidFill>
              <a:srgbClr val="234BA5"/>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black"/>
              </a:solidFill>
              <a:effectLst/>
              <a:uLnTx/>
              <a:uFillTx/>
              <a:latin typeface="Calibri" panose="020F0502020204030204"/>
              <a:ea typeface="+mn-ea"/>
              <a:cs typeface="+mn-cs"/>
            </a:endParaRPr>
          </a:p>
        </p:txBody>
      </p:sp>
      <p:sp>
        <p:nvSpPr>
          <p:cNvPr id="7" name="Abgerundetes Rechteck 11">
            <a:extLst>
              <a:ext uri="{FF2B5EF4-FFF2-40B4-BE49-F238E27FC236}">
                <a16:creationId xmlns:a16="http://schemas.microsoft.com/office/drawing/2014/main" id="{9A5AB16F-4572-040A-002E-C198413859F6}"/>
              </a:ext>
            </a:extLst>
          </p:cNvPr>
          <p:cNvSpPr/>
          <p:nvPr/>
        </p:nvSpPr>
        <p:spPr>
          <a:xfrm>
            <a:off x="428644" y="4233435"/>
            <a:ext cx="3700423" cy="1691042"/>
          </a:xfrm>
          <a:prstGeom prst="roundRect">
            <a:avLst/>
          </a:prstGeom>
          <a:solidFill>
            <a:schemeClr val="accent2">
              <a:lumMod val="20000"/>
              <a:lumOff val="80000"/>
            </a:schemeClr>
          </a:solidFill>
          <a:ln w="28575" cap="flat" cmpd="sng" algn="ctr">
            <a:solidFill>
              <a:schemeClr val="accent1"/>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000" b="0" i="1" u="none" strike="noStrike" kern="0" cap="none" spc="0" normalizeH="0" baseline="0" noProof="0" dirty="0">
                <a:ln>
                  <a:noFill/>
                </a:ln>
                <a:solidFill>
                  <a:prstClr val="black"/>
                </a:solidFill>
                <a:effectLst/>
                <a:uLnTx/>
                <a:uFillTx/>
                <a:latin typeface="+mj-lt"/>
                <a:ea typeface="+mn-ea"/>
                <a:cs typeface="Times New Roman" panose="02020603050405020304" pitchFamily="18" charset="0"/>
              </a:rPr>
              <a:t>How can modelling be related to citizen-ship education?</a:t>
            </a:r>
            <a:endParaRPr kumimoji="0" lang="de-DE" sz="2000" b="0" i="1" u="none" strike="noStrike" kern="0" cap="none" spc="0" normalizeH="0" baseline="0" noProof="0" dirty="0">
              <a:ln>
                <a:noFill/>
              </a:ln>
              <a:solidFill>
                <a:prstClr val="black"/>
              </a:solidFill>
              <a:effectLst/>
              <a:uLnTx/>
              <a:uFillTx/>
              <a:latin typeface="+mj-lt"/>
              <a:ea typeface="+mn-ea"/>
              <a:cs typeface="Times New Roman" panose="02020603050405020304" pitchFamily="18" charset="0"/>
            </a:endParaRPr>
          </a:p>
        </p:txBody>
      </p:sp>
      <p:cxnSp>
        <p:nvCxnSpPr>
          <p:cNvPr id="9" name="Gerader Verbinder 8">
            <a:extLst>
              <a:ext uri="{FF2B5EF4-FFF2-40B4-BE49-F238E27FC236}">
                <a16:creationId xmlns:a16="http://schemas.microsoft.com/office/drawing/2014/main" id="{5DB7F8D3-CABB-AB40-2814-2F06A1B274BD}"/>
              </a:ext>
            </a:extLst>
          </p:cNvPr>
          <p:cNvCxnSpPr>
            <a:cxnSpLocks/>
            <a:endCxn id="7" idx="0"/>
          </p:cNvCxnSpPr>
          <p:nvPr/>
        </p:nvCxnSpPr>
        <p:spPr>
          <a:xfrm>
            <a:off x="2270199" y="3224540"/>
            <a:ext cx="8657" cy="1008895"/>
          </a:xfrm>
          <a:prstGeom prst="line">
            <a:avLst/>
          </a:prstGeom>
          <a:noFill/>
          <a:ln w="28575" cap="flat" cmpd="sng" algn="ctr">
            <a:solidFill>
              <a:srgbClr val="234BA5"/>
            </a:solidFill>
            <a:prstDash val="solid"/>
            <a:miter lim="800000"/>
          </a:ln>
          <a:effectLst/>
        </p:spPr>
      </p:cxnSp>
      <p:pic>
        <p:nvPicPr>
          <p:cNvPr id="15" name="Grafik 14">
            <a:extLst>
              <a:ext uri="{FF2B5EF4-FFF2-40B4-BE49-F238E27FC236}">
                <a16:creationId xmlns:a16="http://schemas.microsoft.com/office/drawing/2014/main" id="{21E1DB58-9C59-4D91-4F38-A90BD444B9E0}"/>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25016" y="6353165"/>
            <a:ext cx="1928798" cy="430339"/>
          </a:xfrm>
          <a:prstGeom prst="rect">
            <a:avLst/>
          </a:prstGeom>
        </p:spPr>
      </p:pic>
    </p:spTree>
    <p:extLst>
      <p:ext uri="{BB962C8B-B14F-4D97-AF65-F5344CB8AC3E}">
        <p14:creationId xmlns:p14="http://schemas.microsoft.com/office/powerpoint/2010/main" val="30407156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P spid="5" grpId="0" animBg="1"/>
      <p:bldP spid="6" grpId="0" animBg="1"/>
      <p:bldP spid="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a:extLst>
              <a:ext uri="{FF2B5EF4-FFF2-40B4-BE49-F238E27FC236}">
                <a16:creationId xmlns:a16="http://schemas.microsoft.com/office/drawing/2014/main" id="{686CE5B3-7604-4067-EB65-0ABD673BA71C}"/>
              </a:ext>
            </a:extLst>
          </p:cNvPr>
          <p:cNvSpPr txBox="1"/>
          <p:nvPr/>
        </p:nvSpPr>
        <p:spPr>
          <a:xfrm>
            <a:off x="9101477" y="-25291"/>
            <a:ext cx="3136604" cy="276999"/>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dirty="0" err="1">
                <a:ln>
                  <a:noFill/>
                </a:ln>
                <a:solidFill>
                  <a:prstClr val="white"/>
                </a:solidFill>
                <a:effectLst/>
                <a:uLnTx/>
                <a:uFillTx/>
                <a:latin typeface="Times New Roman"/>
                <a:ea typeface="+mn-ea"/>
                <a:cs typeface="+mn-cs"/>
              </a:rPr>
              <a:t>CiviMatics</a:t>
            </a:r>
            <a:r>
              <a:rPr kumimoji="0" lang="de-DE" sz="1200" b="0" i="0" u="none" strike="noStrike" kern="1200" cap="none" spc="0" normalizeH="0" baseline="0" noProof="0" dirty="0">
                <a:ln>
                  <a:noFill/>
                </a:ln>
                <a:solidFill>
                  <a:prstClr val="white"/>
                </a:solidFill>
                <a:effectLst/>
                <a:uLnTx/>
                <a:uFillTx/>
                <a:latin typeface="Times New Roman"/>
                <a:ea typeface="+mn-ea"/>
                <a:cs typeface="+mn-cs"/>
              </a:rPr>
              <a:t> 2023</a:t>
            </a:r>
          </a:p>
        </p:txBody>
      </p:sp>
      <p:sp>
        <p:nvSpPr>
          <p:cNvPr id="8" name="Titel 1">
            <a:extLst>
              <a:ext uri="{FF2B5EF4-FFF2-40B4-BE49-F238E27FC236}">
                <a16:creationId xmlns:a16="http://schemas.microsoft.com/office/drawing/2014/main" id="{12A25F30-4A5F-84E6-EE42-B0E1A3F986C7}"/>
              </a:ext>
            </a:extLst>
          </p:cNvPr>
          <p:cNvSpPr txBox="1">
            <a:spLocks/>
          </p:cNvSpPr>
          <p:nvPr/>
        </p:nvSpPr>
        <p:spPr>
          <a:xfrm>
            <a:off x="0" y="265140"/>
            <a:ext cx="12192000" cy="648000"/>
          </a:xfrm>
          <a:prstGeom prst="rect">
            <a:avLst/>
          </a:prstGeom>
          <a:solidFill>
            <a:schemeClr val="bg2"/>
          </a:solidFill>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de-DE" sz="3600" b="0" i="0" u="none" strike="noStrike" kern="1200" cap="none" spc="0" normalizeH="0" baseline="0" noProof="0" dirty="0">
                <a:ln>
                  <a:noFill/>
                </a:ln>
                <a:solidFill>
                  <a:srgbClr val="234BA5"/>
                </a:solidFill>
                <a:effectLst/>
                <a:uLnTx/>
                <a:uFillTx/>
                <a:latin typeface="Arial" panose="020B0604020202020204" pitchFamily="34" charset="0"/>
                <a:ea typeface="+mj-ea"/>
                <a:cs typeface="Arial" panose="020B0604020202020204" pitchFamily="34" charset="0"/>
              </a:rPr>
              <a:t>	</a:t>
            </a:r>
            <a:r>
              <a:rPr kumimoji="0" lang="de-DE" sz="3300" b="1" i="0" u="none" strike="noStrike" kern="1200" cap="none" spc="0" normalizeH="0" baseline="0" noProof="0" dirty="0">
                <a:ln>
                  <a:noFill/>
                </a:ln>
                <a:solidFill>
                  <a:srgbClr val="234BA5"/>
                </a:solidFill>
                <a:effectLst/>
                <a:uLnTx/>
                <a:uFillTx/>
                <a:latin typeface="Arial"/>
                <a:ea typeface="+mj-ea"/>
                <a:cs typeface="Times New Roman" panose="02020603050405020304" pitchFamily="18" charset="0"/>
              </a:rPr>
              <a:t>Task</a:t>
            </a:r>
            <a:endParaRPr kumimoji="0" lang="de-DE" sz="2100" b="0" i="0" u="none" strike="noStrike" kern="1200" cap="none" spc="0" normalizeH="0" baseline="0" noProof="0" dirty="0">
              <a:ln>
                <a:noFill/>
              </a:ln>
              <a:solidFill>
                <a:srgbClr val="234BA5"/>
              </a:solidFill>
              <a:effectLst/>
              <a:uLnTx/>
              <a:uFillTx/>
              <a:latin typeface="Arial"/>
              <a:ea typeface="+mj-ea"/>
              <a:cs typeface="Arial" panose="020B0604020202020204" pitchFamily="34" charset="0"/>
            </a:endParaRPr>
          </a:p>
        </p:txBody>
      </p:sp>
      <p:pic>
        <p:nvPicPr>
          <p:cNvPr id="10" name="Grafik 9">
            <a:extLst>
              <a:ext uri="{FF2B5EF4-FFF2-40B4-BE49-F238E27FC236}">
                <a16:creationId xmlns:a16="http://schemas.microsoft.com/office/drawing/2014/main" id="{C16902BC-384F-47A5-76D3-6EF2CB834BA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798" y="364009"/>
            <a:ext cx="712381" cy="487620"/>
          </a:xfrm>
          <a:prstGeom prst="rect">
            <a:avLst/>
          </a:prstGeom>
        </p:spPr>
      </p:pic>
      <p:pic>
        <p:nvPicPr>
          <p:cNvPr id="12" name="Grafik 11">
            <a:extLst>
              <a:ext uri="{FF2B5EF4-FFF2-40B4-BE49-F238E27FC236}">
                <a16:creationId xmlns:a16="http://schemas.microsoft.com/office/drawing/2014/main" id="{837A2B22-7FCF-455E-9E00-3B2E1255072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526717" y="6310137"/>
            <a:ext cx="1575774" cy="540000"/>
          </a:xfrm>
          <a:prstGeom prst="rect">
            <a:avLst/>
          </a:prstGeom>
        </p:spPr>
      </p:pic>
      <p:sp>
        <p:nvSpPr>
          <p:cNvPr id="14" name="Flussdiagramm: Verbinder 13">
            <a:extLst>
              <a:ext uri="{FF2B5EF4-FFF2-40B4-BE49-F238E27FC236}">
                <a16:creationId xmlns:a16="http://schemas.microsoft.com/office/drawing/2014/main" id="{DE2FE060-B1A2-DC1B-68B3-9A056D9BF68C}"/>
              </a:ext>
            </a:extLst>
          </p:cNvPr>
          <p:cNvSpPr/>
          <p:nvPr/>
        </p:nvSpPr>
        <p:spPr>
          <a:xfrm>
            <a:off x="5934000" y="6459504"/>
            <a:ext cx="324000" cy="324000"/>
          </a:xfrm>
          <a:prstGeom prst="flowChartConnector">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dirty="0">
                <a:solidFill>
                  <a:srgbClr val="C5D3F3"/>
                </a:solidFill>
                <a:latin typeface="Arial" panose="020B0604020202020204" pitchFamily="34" charset="0"/>
                <a:cs typeface="Arial" panose="020B0604020202020204" pitchFamily="34" charset="0"/>
              </a:rPr>
              <a:t>5</a:t>
            </a:r>
            <a:endParaRPr kumimoji="0" lang="de-DE" sz="1800" b="0" i="0" u="none" strike="noStrike" kern="1200" cap="none" spc="0" normalizeH="0" baseline="0" noProof="0" dirty="0">
              <a:ln>
                <a:noFill/>
              </a:ln>
              <a:solidFill>
                <a:srgbClr val="C5D3F3"/>
              </a:solidFill>
              <a:effectLst/>
              <a:uLnTx/>
              <a:uFillTx/>
              <a:latin typeface="Arial" panose="020B0604020202020204" pitchFamily="34" charset="0"/>
              <a:ea typeface="+mn-ea"/>
              <a:cs typeface="Arial" panose="020B0604020202020204" pitchFamily="34" charset="0"/>
            </a:endParaRPr>
          </a:p>
        </p:txBody>
      </p:sp>
      <p:sp>
        <p:nvSpPr>
          <p:cNvPr id="4" name="Rechteck 3">
            <a:extLst>
              <a:ext uri="{FF2B5EF4-FFF2-40B4-BE49-F238E27FC236}">
                <a16:creationId xmlns:a16="http://schemas.microsoft.com/office/drawing/2014/main" id="{F5824C36-A330-97E4-1E12-5A8182F975EF}"/>
              </a:ext>
            </a:extLst>
          </p:cNvPr>
          <p:cNvSpPr/>
          <p:nvPr/>
        </p:nvSpPr>
        <p:spPr>
          <a:xfrm>
            <a:off x="917947" y="1424767"/>
            <a:ext cx="10054853" cy="4351338"/>
          </a:xfrm>
          <a:prstGeom prst="rect">
            <a:avLst/>
          </a:prstGeom>
          <a:solidFill>
            <a:schemeClr val="bg1">
              <a:lumMod val="9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srgbClr val="C5D3F3"/>
              </a:solidFill>
              <a:effectLst/>
              <a:uLnTx/>
              <a:uFillTx/>
              <a:latin typeface="Times New Roman"/>
              <a:ea typeface="+mn-ea"/>
              <a:cs typeface="+mn-cs"/>
            </a:endParaRPr>
          </a:p>
        </p:txBody>
      </p:sp>
      <p:sp>
        <p:nvSpPr>
          <p:cNvPr id="2" name="Inhaltsplatzhalter 2">
            <a:extLst>
              <a:ext uri="{FF2B5EF4-FFF2-40B4-BE49-F238E27FC236}">
                <a16:creationId xmlns:a16="http://schemas.microsoft.com/office/drawing/2014/main" id="{EB1ADF63-22A0-837D-81CE-2A52FD2FD6A9}"/>
              </a:ext>
            </a:extLst>
          </p:cNvPr>
          <p:cNvSpPr>
            <a:spLocks noGrp="1"/>
          </p:cNvSpPr>
          <p:nvPr>
            <p:ph idx="1"/>
          </p:nvPr>
        </p:nvSpPr>
        <p:spPr>
          <a:xfrm>
            <a:off x="993717" y="1531414"/>
            <a:ext cx="9839095" cy="4351338"/>
          </a:xfrm>
        </p:spPr>
        <p:txBody>
          <a:bodyPr>
            <a:normAutofit/>
          </a:bodyPr>
          <a:lstStyle/>
          <a:p>
            <a:pPr marL="514350" lvl="0" indent="-514350">
              <a:buFont typeface="+mj-lt"/>
              <a:buAutoNum type="arabicPeriod"/>
            </a:pPr>
            <a:r>
              <a:rPr lang="en-US" u="sng" dirty="0">
                <a:solidFill>
                  <a:prstClr val="black"/>
                </a:solidFill>
                <a:latin typeface="Times New Roman" panose="02020603050405020304" pitchFamily="18" charset="0"/>
                <a:cs typeface="Times New Roman" panose="02020603050405020304" pitchFamily="18" charset="0"/>
              </a:rPr>
              <a:t>Find a topic</a:t>
            </a:r>
            <a:r>
              <a:rPr lang="en-US" dirty="0">
                <a:solidFill>
                  <a:prstClr val="black"/>
                </a:solidFill>
                <a:latin typeface="Times New Roman" panose="02020603050405020304" pitchFamily="18" charset="0"/>
                <a:cs typeface="Times New Roman" panose="02020603050405020304" pitchFamily="18" charset="0"/>
              </a:rPr>
              <a:t> which </a:t>
            </a:r>
            <a:r>
              <a:rPr lang="en-US" u="sng" dirty="0">
                <a:solidFill>
                  <a:prstClr val="black"/>
                </a:solidFill>
                <a:latin typeface="Times New Roman" panose="02020603050405020304" pitchFamily="18" charset="0"/>
                <a:cs typeface="Times New Roman" panose="02020603050405020304" pitchFamily="18" charset="0"/>
              </a:rPr>
              <a:t>includes aspects</a:t>
            </a:r>
            <a:r>
              <a:rPr lang="en-US" dirty="0">
                <a:solidFill>
                  <a:prstClr val="black"/>
                </a:solidFill>
                <a:latin typeface="Times New Roman" panose="02020603050405020304" pitchFamily="18" charset="0"/>
                <a:cs typeface="Times New Roman" panose="02020603050405020304" pitchFamily="18" charset="0"/>
              </a:rPr>
              <a:t> that are </a:t>
            </a:r>
            <a:r>
              <a:rPr lang="en-US" u="sng" dirty="0">
                <a:solidFill>
                  <a:prstClr val="black"/>
                </a:solidFill>
                <a:latin typeface="Times New Roman" panose="02020603050405020304" pitchFamily="18" charset="0"/>
                <a:cs typeface="Times New Roman" panose="02020603050405020304" pitchFamily="18" charset="0"/>
              </a:rPr>
              <a:t>suitable for a mathematics lesson and a lesson in citizenship education at the same time. </a:t>
            </a:r>
          </a:p>
          <a:p>
            <a:pPr marL="514350" lvl="0" indent="-514350">
              <a:buFont typeface="+mj-lt"/>
              <a:buAutoNum type="arabicPeriod"/>
            </a:pPr>
            <a:endParaRPr lang="de-DE" sz="2400" dirty="0">
              <a:solidFill>
                <a:prstClr val="black"/>
              </a:solidFill>
              <a:latin typeface="Times New Roman" panose="02020603050405020304" pitchFamily="18" charset="0"/>
              <a:cs typeface="Times New Roman" panose="02020603050405020304" pitchFamily="18" charset="0"/>
            </a:endParaRPr>
          </a:p>
          <a:p>
            <a:pPr marL="514350" lvl="0" indent="-514350">
              <a:buFont typeface="+mj-lt"/>
              <a:buAutoNum type="arabicPeriod"/>
            </a:pPr>
            <a:r>
              <a:rPr lang="en-US" u="sng" dirty="0">
                <a:solidFill>
                  <a:prstClr val="black"/>
                </a:solidFill>
                <a:latin typeface="Times New Roman" panose="02020603050405020304" pitchFamily="18" charset="0"/>
                <a:cs typeface="Times New Roman" panose="02020603050405020304" pitchFamily="18" charset="0"/>
              </a:rPr>
              <a:t>Describe the goals</a:t>
            </a:r>
            <a:r>
              <a:rPr lang="en-US" dirty="0">
                <a:solidFill>
                  <a:prstClr val="black"/>
                </a:solidFill>
                <a:latin typeface="Times New Roman" panose="02020603050405020304" pitchFamily="18" charset="0"/>
                <a:cs typeface="Times New Roman" panose="02020603050405020304" pitchFamily="18" charset="0"/>
              </a:rPr>
              <a:t> you would </a:t>
            </a:r>
            <a:r>
              <a:rPr lang="en-US" u="sng" dirty="0">
                <a:solidFill>
                  <a:prstClr val="black"/>
                </a:solidFill>
                <a:latin typeface="Times New Roman" panose="02020603050405020304" pitchFamily="18" charset="0"/>
                <a:cs typeface="Times New Roman" panose="02020603050405020304" pitchFamily="18" charset="0"/>
              </a:rPr>
              <a:t>set out for your students if you would use this topic for a lesson of mathematics and citizenship education.</a:t>
            </a:r>
          </a:p>
          <a:p>
            <a:pPr lvl="1"/>
            <a:endParaRPr lang="en-US" dirty="0">
              <a:solidFill>
                <a:prstClr val="black"/>
              </a:solidFill>
              <a:latin typeface="Times New Roman" panose="02020603050405020304" pitchFamily="18" charset="0"/>
              <a:cs typeface="Times New Roman" panose="02020603050405020304" pitchFamily="18" charset="0"/>
            </a:endParaRPr>
          </a:p>
          <a:p>
            <a:pPr marL="514350" lvl="0" indent="-514350">
              <a:buFont typeface="+mj-lt"/>
              <a:buAutoNum type="arabicPeriod"/>
            </a:pPr>
            <a:r>
              <a:rPr lang="en-US" u="sng" dirty="0">
                <a:solidFill>
                  <a:prstClr val="black"/>
                </a:solidFill>
                <a:latin typeface="Times New Roman" panose="02020603050405020304" pitchFamily="18" charset="0"/>
                <a:cs typeface="Times New Roman" panose="02020603050405020304" pitchFamily="18" charset="0"/>
              </a:rPr>
              <a:t>Relate the topic to the respective curricula</a:t>
            </a:r>
          </a:p>
          <a:p>
            <a:pPr marL="0" indent="0" algn="just">
              <a:lnSpc>
                <a:spcPct val="100000"/>
              </a:lnSpc>
              <a:buNone/>
            </a:pPr>
            <a:endParaRPr lang="en-US" sz="3600" dirty="0">
              <a:solidFill>
                <a:srgbClr val="000000"/>
              </a:solidFill>
              <a:latin typeface="Times New Roman" panose="02020603050405020304" pitchFamily="18" charset="0"/>
              <a:cs typeface="Times New Roman" panose="02020603050405020304" pitchFamily="18" charset="0"/>
            </a:endParaRPr>
          </a:p>
        </p:txBody>
      </p:sp>
      <p:sp>
        <p:nvSpPr>
          <p:cNvPr id="16" name="Pfeil: nach unten gekrümmt 15">
            <a:extLst>
              <a:ext uri="{FF2B5EF4-FFF2-40B4-BE49-F238E27FC236}">
                <a16:creationId xmlns:a16="http://schemas.microsoft.com/office/drawing/2014/main" id="{2D916F44-DA89-D007-ECD5-EB9918510622}"/>
              </a:ext>
            </a:extLst>
          </p:cNvPr>
          <p:cNvSpPr/>
          <p:nvPr/>
        </p:nvSpPr>
        <p:spPr>
          <a:xfrm rot="5400000">
            <a:off x="10600554" y="4248845"/>
            <a:ext cx="1490104" cy="742937"/>
          </a:xfrm>
          <a:prstGeom prst="curved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srgbClr val="234BA5"/>
              </a:solidFill>
              <a:effectLst/>
              <a:uLnTx/>
              <a:uFillTx/>
              <a:latin typeface="Times New Roman"/>
              <a:ea typeface="+mn-ea"/>
              <a:cs typeface="+mn-cs"/>
            </a:endParaRPr>
          </a:p>
        </p:txBody>
      </p:sp>
      <p:sp>
        <p:nvSpPr>
          <p:cNvPr id="17" name="Pfeil: nach unten gekrümmt 16">
            <a:extLst>
              <a:ext uri="{FF2B5EF4-FFF2-40B4-BE49-F238E27FC236}">
                <a16:creationId xmlns:a16="http://schemas.microsoft.com/office/drawing/2014/main" id="{EDE47E39-2892-4AFC-894B-B1FAE11E317D}"/>
              </a:ext>
            </a:extLst>
          </p:cNvPr>
          <p:cNvSpPr/>
          <p:nvPr/>
        </p:nvSpPr>
        <p:spPr>
          <a:xfrm rot="5400000">
            <a:off x="10600554" y="1992483"/>
            <a:ext cx="1490104" cy="742937"/>
          </a:xfrm>
          <a:prstGeom prst="curved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srgbClr val="234BA5"/>
              </a:solidFill>
              <a:effectLst/>
              <a:uLnTx/>
              <a:uFillTx/>
              <a:latin typeface="Times New Roman"/>
              <a:ea typeface="+mn-ea"/>
              <a:cs typeface="+mn-cs"/>
            </a:endParaRPr>
          </a:p>
        </p:txBody>
      </p:sp>
      <p:pic>
        <p:nvPicPr>
          <p:cNvPr id="15" name="Grafik 14">
            <a:extLst>
              <a:ext uri="{FF2B5EF4-FFF2-40B4-BE49-F238E27FC236}">
                <a16:creationId xmlns:a16="http://schemas.microsoft.com/office/drawing/2014/main" id="{21E1DB58-9C59-4D91-4F38-A90BD444B9E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25016" y="6353165"/>
            <a:ext cx="1928798" cy="430339"/>
          </a:xfrm>
          <a:prstGeom prst="rect">
            <a:avLst/>
          </a:prstGeom>
        </p:spPr>
      </p:pic>
    </p:spTree>
    <p:extLst>
      <p:ext uri="{BB962C8B-B14F-4D97-AF65-F5344CB8AC3E}">
        <p14:creationId xmlns:p14="http://schemas.microsoft.com/office/powerpoint/2010/main" val="14991266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a:extLst>
              <a:ext uri="{FF2B5EF4-FFF2-40B4-BE49-F238E27FC236}">
                <a16:creationId xmlns:a16="http://schemas.microsoft.com/office/drawing/2014/main" id="{686CE5B3-7604-4067-EB65-0ABD673BA71C}"/>
              </a:ext>
            </a:extLst>
          </p:cNvPr>
          <p:cNvSpPr txBox="1"/>
          <p:nvPr/>
        </p:nvSpPr>
        <p:spPr>
          <a:xfrm>
            <a:off x="9101477" y="-25291"/>
            <a:ext cx="3136604" cy="276999"/>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dirty="0" err="1">
                <a:ln>
                  <a:noFill/>
                </a:ln>
                <a:solidFill>
                  <a:prstClr val="white"/>
                </a:solidFill>
                <a:effectLst/>
                <a:uLnTx/>
                <a:uFillTx/>
                <a:latin typeface="Times New Roman"/>
                <a:ea typeface="+mn-ea"/>
                <a:cs typeface="+mn-cs"/>
              </a:rPr>
              <a:t>CiviMatics</a:t>
            </a:r>
            <a:r>
              <a:rPr kumimoji="0" lang="de-DE" sz="1200" b="0" i="0" u="none" strike="noStrike" kern="1200" cap="none" spc="0" normalizeH="0" baseline="0" noProof="0" dirty="0">
                <a:ln>
                  <a:noFill/>
                </a:ln>
                <a:solidFill>
                  <a:prstClr val="white"/>
                </a:solidFill>
                <a:effectLst/>
                <a:uLnTx/>
                <a:uFillTx/>
                <a:latin typeface="Times New Roman"/>
                <a:ea typeface="+mn-ea"/>
                <a:cs typeface="+mn-cs"/>
              </a:rPr>
              <a:t> 2023</a:t>
            </a:r>
          </a:p>
        </p:txBody>
      </p:sp>
      <p:sp>
        <p:nvSpPr>
          <p:cNvPr id="8" name="Titel 1">
            <a:extLst>
              <a:ext uri="{FF2B5EF4-FFF2-40B4-BE49-F238E27FC236}">
                <a16:creationId xmlns:a16="http://schemas.microsoft.com/office/drawing/2014/main" id="{12A25F30-4A5F-84E6-EE42-B0E1A3F986C7}"/>
              </a:ext>
            </a:extLst>
          </p:cNvPr>
          <p:cNvSpPr txBox="1">
            <a:spLocks/>
          </p:cNvSpPr>
          <p:nvPr/>
        </p:nvSpPr>
        <p:spPr>
          <a:xfrm>
            <a:off x="0" y="265140"/>
            <a:ext cx="12192000" cy="648000"/>
          </a:xfrm>
          <a:prstGeom prst="rect">
            <a:avLst/>
          </a:prstGeom>
          <a:solidFill>
            <a:schemeClr val="bg2"/>
          </a:solidFill>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de-DE" sz="3600" b="0" i="0" u="none" strike="noStrike" kern="1200" cap="none" spc="0" normalizeH="0" baseline="0" noProof="0" dirty="0">
                <a:ln>
                  <a:noFill/>
                </a:ln>
                <a:solidFill>
                  <a:srgbClr val="234BA5"/>
                </a:solidFill>
                <a:effectLst/>
                <a:uLnTx/>
                <a:uFillTx/>
                <a:latin typeface="Arial" panose="020B0604020202020204" pitchFamily="34" charset="0"/>
                <a:ea typeface="+mj-ea"/>
                <a:cs typeface="Arial" panose="020B0604020202020204" pitchFamily="34" charset="0"/>
              </a:rPr>
              <a:t>	</a:t>
            </a:r>
            <a:r>
              <a:rPr kumimoji="0" lang="de-DE" sz="3300" b="1" i="0" u="none" strike="noStrike" kern="1200" cap="none" spc="0" normalizeH="0" baseline="0" noProof="0" dirty="0">
                <a:ln>
                  <a:noFill/>
                </a:ln>
                <a:solidFill>
                  <a:srgbClr val="234BA5"/>
                </a:solidFill>
                <a:effectLst/>
                <a:uLnTx/>
                <a:uFillTx/>
                <a:latin typeface="Arial" panose="020B0604020202020204" pitchFamily="34" charset="0"/>
                <a:ea typeface="+mj-ea"/>
                <a:cs typeface="Times New Roman" panose="02020603050405020304" pitchFamily="18" charset="0"/>
              </a:rPr>
              <a:t>References</a:t>
            </a:r>
            <a:endParaRPr kumimoji="0" lang="de-DE" sz="2100" b="0" i="0" u="none" strike="noStrike" kern="1200" cap="none" spc="0" normalizeH="0" baseline="0" noProof="0" dirty="0">
              <a:ln>
                <a:noFill/>
              </a:ln>
              <a:solidFill>
                <a:srgbClr val="234BA5"/>
              </a:solidFill>
              <a:effectLst/>
              <a:uLnTx/>
              <a:uFillTx/>
              <a:latin typeface="Arial"/>
              <a:ea typeface="+mj-ea"/>
              <a:cs typeface="Arial" panose="020B0604020202020204" pitchFamily="34" charset="0"/>
            </a:endParaRPr>
          </a:p>
        </p:txBody>
      </p:sp>
      <p:pic>
        <p:nvPicPr>
          <p:cNvPr id="10" name="Grafik 9">
            <a:extLst>
              <a:ext uri="{FF2B5EF4-FFF2-40B4-BE49-F238E27FC236}">
                <a16:creationId xmlns:a16="http://schemas.microsoft.com/office/drawing/2014/main" id="{C16902BC-384F-47A5-76D3-6EF2CB834BA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798" y="364009"/>
            <a:ext cx="712381" cy="487620"/>
          </a:xfrm>
          <a:prstGeom prst="rect">
            <a:avLst/>
          </a:prstGeom>
        </p:spPr>
      </p:pic>
      <p:pic>
        <p:nvPicPr>
          <p:cNvPr id="12" name="Grafik 11">
            <a:extLst>
              <a:ext uri="{FF2B5EF4-FFF2-40B4-BE49-F238E27FC236}">
                <a16:creationId xmlns:a16="http://schemas.microsoft.com/office/drawing/2014/main" id="{837A2B22-7FCF-455E-9E00-3B2E1255072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526717" y="6310137"/>
            <a:ext cx="1575774" cy="540000"/>
          </a:xfrm>
          <a:prstGeom prst="rect">
            <a:avLst/>
          </a:prstGeom>
        </p:spPr>
      </p:pic>
      <p:sp>
        <p:nvSpPr>
          <p:cNvPr id="14" name="Flussdiagramm: Verbinder 13">
            <a:extLst>
              <a:ext uri="{FF2B5EF4-FFF2-40B4-BE49-F238E27FC236}">
                <a16:creationId xmlns:a16="http://schemas.microsoft.com/office/drawing/2014/main" id="{DE2FE060-B1A2-DC1B-68B3-9A056D9BF68C}"/>
              </a:ext>
            </a:extLst>
          </p:cNvPr>
          <p:cNvSpPr/>
          <p:nvPr/>
        </p:nvSpPr>
        <p:spPr>
          <a:xfrm>
            <a:off x="5934000" y="6459504"/>
            <a:ext cx="324000" cy="324000"/>
          </a:xfrm>
          <a:prstGeom prst="flowChartConnector">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dirty="0">
                <a:solidFill>
                  <a:srgbClr val="C5D3F3"/>
                </a:solidFill>
                <a:latin typeface="Arial" panose="020B0604020202020204" pitchFamily="34" charset="0"/>
                <a:cs typeface="Arial" panose="020B0604020202020204" pitchFamily="34" charset="0"/>
              </a:rPr>
              <a:t>6</a:t>
            </a:r>
            <a:endParaRPr kumimoji="0" lang="de-DE" sz="1800" b="0" i="0" u="none" strike="noStrike" kern="1200" cap="none" spc="0" normalizeH="0" baseline="0" noProof="0" dirty="0">
              <a:ln>
                <a:noFill/>
              </a:ln>
              <a:solidFill>
                <a:srgbClr val="C5D3F3"/>
              </a:solidFill>
              <a:effectLst/>
              <a:uLnTx/>
              <a:uFillTx/>
              <a:latin typeface="Arial" panose="020B0604020202020204" pitchFamily="34" charset="0"/>
              <a:ea typeface="+mn-ea"/>
              <a:cs typeface="Arial" panose="020B0604020202020204" pitchFamily="34" charset="0"/>
            </a:endParaRPr>
          </a:p>
        </p:txBody>
      </p:sp>
      <p:sp>
        <p:nvSpPr>
          <p:cNvPr id="11" name="Inhaltsplatzhalter 2">
            <a:extLst>
              <a:ext uri="{FF2B5EF4-FFF2-40B4-BE49-F238E27FC236}">
                <a16:creationId xmlns:a16="http://schemas.microsoft.com/office/drawing/2014/main" id="{E6005113-2538-6518-4525-C791429531E6}"/>
              </a:ext>
            </a:extLst>
          </p:cNvPr>
          <p:cNvSpPr>
            <a:spLocks noGrp="1"/>
          </p:cNvSpPr>
          <p:nvPr>
            <p:ph idx="1"/>
          </p:nvPr>
        </p:nvSpPr>
        <p:spPr>
          <a:xfrm>
            <a:off x="838200" y="1825625"/>
            <a:ext cx="10515600" cy="4351338"/>
          </a:xfrm>
        </p:spPr>
        <p:txBody>
          <a:bodyPr>
            <a:normAutofit/>
          </a:bodyPr>
          <a:lstStyle/>
          <a:p>
            <a:r>
              <a:rPr lang="en-US" sz="2000" b="1" dirty="0">
                <a:solidFill>
                  <a:srgbClr val="000000"/>
                </a:solidFill>
                <a:latin typeface="Times New Roman" panose="02020603050405020304" pitchFamily="18" charset="0"/>
                <a:cs typeface="Times New Roman" panose="02020603050405020304" pitchFamily="18" charset="0"/>
              </a:rPr>
              <a:t>Maass, K., </a:t>
            </a:r>
            <a:r>
              <a:rPr lang="en-US" sz="2000" b="1" dirty="0" err="1">
                <a:solidFill>
                  <a:srgbClr val="000000"/>
                </a:solidFill>
                <a:latin typeface="Times New Roman" panose="02020603050405020304" pitchFamily="18" charset="0"/>
                <a:cs typeface="Times New Roman" panose="02020603050405020304" pitchFamily="18" charset="0"/>
              </a:rPr>
              <a:t>Artigue</a:t>
            </a:r>
            <a:r>
              <a:rPr lang="en-US" sz="2000" b="1" dirty="0">
                <a:solidFill>
                  <a:srgbClr val="000000"/>
                </a:solidFill>
                <a:latin typeface="Times New Roman" panose="02020603050405020304" pitchFamily="18" charset="0"/>
                <a:cs typeface="Times New Roman" panose="02020603050405020304" pitchFamily="18" charset="0"/>
              </a:rPr>
              <a:t>, M., Burkhardt, H., Doorman, M., English, L. D., Geiger, V., </a:t>
            </a:r>
            <a:r>
              <a:rPr lang="en-US" sz="2000" b="1" dirty="0" err="1">
                <a:solidFill>
                  <a:srgbClr val="000000"/>
                </a:solidFill>
                <a:latin typeface="Times New Roman" panose="02020603050405020304" pitchFamily="18" charset="0"/>
                <a:cs typeface="Times New Roman" panose="02020603050405020304" pitchFamily="18" charset="0"/>
              </a:rPr>
              <a:t>Krainer</a:t>
            </a:r>
            <a:r>
              <a:rPr lang="en-US" sz="2000" b="1" dirty="0">
                <a:solidFill>
                  <a:srgbClr val="000000"/>
                </a:solidFill>
                <a:latin typeface="Times New Roman" panose="02020603050405020304" pitchFamily="18" charset="0"/>
                <a:cs typeface="Times New Roman" panose="02020603050405020304" pitchFamily="18" charset="0"/>
              </a:rPr>
              <a:t>, K., </a:t>
            </a:r>
            <a:r>
              <a:rPr lang="en-US" sz="2000" b="1" dirty="0" err="1">
                <a:solidFill>
                  <a:srgbClr val="000000"/>
                </a:solidFill>
                <a:latin typeface="Times New Roman" panose="02020603050405020304" pitchFamily="18" charset="0"/>
                <a:cs typeface="Times New Roman" panose="02020603050405020304" pitchFamily="18" charset="0"/>
              </a:rPr>
              <a:t>Potari</a:t>
            </a:r>
            <a:r>
              <a:rPr lang="en-US" sz="2000" b="1" dirty="0">
                <a:solidFill>
                  <a:srgbClr val="000000"/>
                </a:solidFill>
                <a:latin typeface="Times New Roman" panose="02020603050405020304" pitchFamily="18" charset="0"/>
                <a:cs typeface="Times New Roman" panose="02020603050405020304" pitchFamily="18" charset="0"/>
              </a:rPr>
              <a:t>, D., &amp; Schoenfeld, A. (2022). </a:t>
            </a:r>
            <a:r>
              <a:rPr lang="en-US" sz="2000" dirty="0">
                <a:solidFill>
                  <a:srgbClr val="000000"/>
                </a:solidFill>
                <a:latin typeface="Times New Roman" panose="02020603050405020304" pitchFamily="18" charset="0"/>
                <a:cs typeface="Times New Roman" panose="02020603050405020304" pitchFamily="18" charset="0"/>
              </a:rPr>
              <a:t>Mathematical modelling – a key to citizenship education. </a:t>
            </a:r>
            <a:r>
              <a:rPr lang="de-DE" sz="2000" dirty="0">
                <a:solidFill>
                  <a:srgbClr val="000000"/>
                </a:solidFill>
                <a:latin typeface="Times New Roman" panose="02020603050405020304" pitchFamily="18" charset="0"/>
                <a:cs typeface="Times New Roman" panose="02020603050405020304" pitchFamily="18" charset="0"/>
              </a:rPr>
              <a:t>In N. Buchholtz, B. Schwarz, &amp; K. </a:t>
            </a:r>
            <a:r>
              <a:rPr lang="de-DE" sz="2000" dirty="0" err="1">
                <a:solidFill>
                  <a:srgbClr val="000000"/>
                </a:solidFill>
                <a:latin typeface="Times New Roman" panose="02020603050405020304" pitchFamily="18" charset="0"/>
                <a:cs typeface="Times New Roman" panose="02020603050405020304" pitchFamily="18" charset="0"/>
              </a:rPr>
              <a:t>Vorhölter</a:t>
            </a:r>
            <a:r>
              <a:rPr lang="de-DE" sz="2000" dirty="0">
                <a:solidFill>
                  <a:srgbClr val="000000"/>
                </a:solidFill>
                <a:latin typeface="Times New Roman" panose="02020603050405020304" pitchFamily="18" charset="0"/>
                <a:cs typeface="Times New Roman" panose="02020603050405020304" pitchFamily="18" charset="0"/>
              </a:rPr>
              <a:t> (Eds.), </a:t>
            </a:r>
            <a:r>
              <a:rPr lang="de-DE" sz="2000" i="1" dirty="0">
                <a:solidFill>
                  <a:srgbClr val="000000"/>
                </a:solidFill>
                <a:latin typeface="Times New Roman" panose="02020603050405020304" pitchFamily="18" charset="0"/>
                <a:cs typeface="Times New Roman" panose="02020603050405020304" pitchFamily="18" charset="0"/>
              </a:rPr>
              <a:t>Initiationen mathematikdidaktischer Forschung</a:t>
            </a:r>
            <a:r>
              <a:rPr lang="de-DE" sz="2000" dirty="0">
                <a:solidFill>
                  <a:srgbClr val="000000"/>
                </a:solidFill>
                <a:latin typeface="Times New Roman" panose="02020603050405020304" pitchFamily="18" charset="0"/>
                <a:cs typeface="Times New Roman" panose="02020603050405020304" pitchFamily="18" charset="0"/>
              </a:rPr>
              <a:t> (pp. 31–50). </a:t>
            </a:r>
            <a:r>
              <a:rPr lang="en-US" sz="2000" dirty="0">
                <a:solidFill>
                  <a:srgbClr val="000000"/>
                </a:solidFill>
                <a:latin typeface="Times New Roman" panose="02020603050405020304" pitchFamily="18" charset="0"/>
                <a:cs typeface="Times New Roman" panose="02020603050405020304" pitchFamily="18" charset="0"/>
              </a:rPr>
              <a:t>Springer </a:t>
            </a:r>
            <a:r>
              <a:rPr lang="en-US" sz="2000" dirty="0" err="1">
                <a:solidFill>
                  <a:srgbClr val="000000"/>
                </a:solidFill>
                <a:latin typeface="Times New Roman" panose="02020603050405020304" pitchFamily="18" charset="0"/>
                <a:cs typeface="Times New Roman" panose="02020603050405020304" pitchFamily="18" charset="0"/>
              </a:rPr>
              <a:t>Fachmedien</a:t>
            </a:r>
            <a:r>
              <a:rPr lang="en-US" sz="2000" dirty="0">
                <a:solidFill>
                  <a:srgbClr val="000000"/>
                </a:solidFill>
                <a:latin typeface="Times New Roman" panose="02020603050405020304" pitchFamily="18" charset="0"/>
                <a:cs typeface="Times New Roman" panose="02020603050405020304" pitchFamily="18" charset="0"/>
              </a:rPr>
              <a:t> Wiesbaden. </a:t>
            </a:r>
            <a:r>
              <a:rPr lang="en-US" sz="2000" u="sng" dirty="0">
                <a:solidFill>
                  <a:srgbClr val="000000"/>
                </a:solidFill>
                <a:latin typeface="Times New Roman" panose="02020603050405020304" pitchFamily="18" charset="0"/>
                <a:cs typeface="Times New Roman" panose="02020603050405020304" pitchFamily="18" charset="0"/>
                <a:hlinkClick r:id="rId5">
                  <a:extLst>
                    <a:ext uri="{A12FA001-AC4F-418D-AE19-62706E023703}">
                      <ahyp:hlinkClr xmlns:ahyp="http://schemas.microsoft.com/office/drawing/2018/hyperlinkcolor" val="tx"/>
                    </a:ext>
                  </a:extLst>
                </a:hlinkClick>
              </a:rPr>
              <a:t>https://doi.org/10.1007/978-3-658-36766-4_2</a:t>
            </a:r>
            <a:r>
              <a:rPr lang="en-US" sz="2000" dirty="0">
                <a:solidFill>
                  <a:srgbClr val="000000"/>
                </a:solidFill>
                <a:latin typeface="Times New Roman" panose="02020603050405020304" pitchFamily="18" charset="0"/>
                <a:cs typeface="Times New Roman" panose="02020603050405020304" pitchFamily="18" charset="0"/>
              </a:rPr>
              <a:t>.</a:t>
            </a:r>
          </a:p>
          <a:p>
            <a:pPr marL="0" indent="0">
              <a:lnSpc>
                <a:spcPct val="100000"/>
              </a:lnSpc>
              <a:buNone/>
            </a:pPr>
            <a:endParaRPr lang="en-US" dirty="0">
              <a:solidFill>
                <a:srgbClr val="000000"/>
              </a:solidFill>
              <a:latin typeface="Times New Roman" panose="02020603050405020304" pitchFamily="18" charset="0"/>
              <a:cs typeface="Times New Roman" panose="02020603050405020304" pitchFamily="18" charset="0"/>
            </a:endParaRPr>
          </a:p>
          <a:p>
            <a:pPr>
              <a:lnSpc>
                <a:spcPct val="100000"/>
              </a:lnSpc>
            </a:pPr>
            <a:endParaRPr lang="en-US" dirty="0">
              <a:latin typeface="Times New Roman" panose="02020603050405020304" pitchFamily="18" charset="0"/>
              <a:cs typeface="Times New Roman" panose="02020603050405020304" pitchFamily="18" charset="0"/>
            </a:endParaRPr>
          </a:p>
        </p:txBody>
      </p:sp>
      <p:pic>
        <p:nvPicPr>
          <p:cNvPr id="9" name="Grafik 8">
            <a:extLst>
              <a:ext uri="{FF2B5EF4-FFF2-40B4-BE49-F238E27FC236}">
                <a16:creationId xmlns:a16="http://schemas.microsoft.com/office/drawing/2014/main" id="{21E1DB58-9C59-4D91-4F38-A90BD444B9E0}"/>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25016" y="6353165"/>
            <a:ext cx="1928798" cy="430339"/>
          </a:xfrm>
          <a:prstGeom prst="rect">
            <a:avLst/>
          </a:prstGeom>
        </p:spPr>
      </p:pic>
    </p:spTree>
    <p:extLst>
      <p:ext uri="{BB962C8B-B14F-4D97-AF65-F5344CB8AC3E}">
        <p14:creationId xmlns:p14="http://schemas.microsoft.com/office/powerpoint/2010/main" val="5678407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flip="none" rotWithShape="1">
          <a:gsLst>
            <a:gs pos="13000">
              <a:schemeClr val="bg1"/>
            </a:gs>
            <a:gs pos="100000">
              <a:srgbClr val="678CDF"/>
            </a:gs>
          </a:gsLst>
          <a:lin ang="5400000" scaled="1"/>
          <a:tileRect/>
        </a:gradFill>
        <a:effectLst/>
      </p:bgPr>
    </p:bg>
    <p:spTree>
      <p:nvGrpSpPr>
        <p:cNvPr id="1" name=""/>
        <p:cNvGrpSpPr/>
        <p:nvPr/>
      </p:nvGrpSpPr>
      <p:grpSpPr>
        <a:xfrm>
          <a:off x="0" y="0"/>
          <a:ext cx="0" cy="0"/>
          <a:chOff x="0" y="0"/>
          <a:chExt cx="0" cy="0"/>
        </a:xfrm>
      </p:grpSpPr>
      <p:sp>
        <p:nvSpPr>
          <p:cNvPr id="13" name="Rechteck 12">
            <a:extLst>
              <a:ext uri="{FF2B5EF4-FFF2-40B4-BE49-F238E27FC236}">
                <a16:creationId xmlns:a16="http://schemas.microsoft.com/office/drawing/2014/main" id="{6FC357A7-6C66-CCCA-DB97-2A74B1814AEC}"/>
              </a:ext>
            </a:extLst>
          </p:cNvPr>
          <p:cNvSpPr/>
          <p:nvPr/>
        </p:nvSpPr>
        <p:spPr>
          <a:xfrm>
            <a:off x="0" y="2663455"/>
            <a:ext cx="12192000" cy="1531089"/>
          </a:xfrm>
          <a:prstGeom prst="rect">
            <a:avLst/>
          </a:prstGeom>
          <a:solidFill>
            <a:srgbClr val="234BA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prstClr val="white"/>
              </a:solidFill>
              <a:effectLst/>
              <a:uLnTx/>
              <a:uFillTx/>
              <a:latin typeface="Times New Roman"/>
              <a:ea typeface="+mn-ea"/>
              <a:cs typeface="+mn-cs"/>
            </a:endParaRPr>
          </a:p>
        </p:txBody>
      </p:sp>
      <p:sp>
        <p:nvSpPr>
          <p:cNvPr id="3" name="Untertitel 2"/>
          <p:cNvSpPr>
            <a:spLocks noGrp="1"/>
          </p:cNvSpPr>
          <p:nvPr>
            <p:ph type="subTitle" idx="1"/>
          </p:nvPr>
        </p:nvSpPr>
        <p:spPr>
          <a:xfrm>
            <a:off x="1524000" y="2381693"/>
            <a:ext cx="9144000" cy="1928892"/>
          </a:xfrm>
        </p:spPr>
        <p:txBody>
          <a:bodyPr anchor="ctr">
            <a:normAutofit/>
          </a:bodyPr>
          <a:lstStyle/>
          <a:p>
            <a:r>
              <a:rPr lang="en-US" sz="3600" b="1" dirty="0">
                <a:solidFill>
                  <a:schemeClr val="bg1"/>
                </a:solidFill>
                <a:latin typeface="+mj-lt"/>
              </a:rPr>
              <a:t>T</a:t>
            </a:r>
            <a:r>
              <a:rPr lang="en-US" sz="3600" b="1" i="0" dirty="0">
                <a:solidFill>
                  <a:schemeClr val="bg1"/>
                </a:solidFill>
                <a:effectLst/>
                <a:latin typeface="+mj-lt"/>
              </a:rPr>
              <a:t>hank you </a:t>
            </a:r>
            <a:r>
              <a:rPr lang="en-US" sz="3600" i="0" dirty="0">
                <a:solidFill>
                  <a:schemeClr val="bg1"/>
                </a:solidFill>
                <a:effectLst/>
                <a:latin typeface="+mj-lt"/>
              </a:rPr>
              <a:t>for your attention.</a:t>
            </a:r>
            <a:endParaRPr lang="de-DE" sz="3600" dirty="0">
              <a:solidFill>
                <a:schemeClr val="bg1"/>
              </a:solidFill>
              <a:latin typeface="+mj-lt"/>
              <a:cs typeface="Times New Roman" panose="02020603050405020304" pitchFamily="18" charset="0"/>
            </a:endParaRPr>
          </a:p>
        </p:txBody>
      </p:sp>
      <p:sp>
        <p:nvSpPr>
          <p:cNvPr id="4" name="Rechteck 3">
            <a:extLst>
              <a:ext uri="{FF2B5EF4-FFF2-40B4-BE49-F238E27FC236}">
                <a16:creationId xmlns:a16="http://schemas.microsoft.com/office/drawing/2014/main" id="{6615390C-7185-570D-1D7B-B3AC17748A0E}"/>
              </a:ext>
            </a:extLst>
          </p:cNvPr>
          <p:cNvSpPr/>
          <p:nvPr/>
        </p:nvSpPr>
        <p:spPr>
          <a:xfrm>
            <a:off x="0" y="-1"/>
            <a:ext cx="12192000" cy="86836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Times New Roman"/>
              <a:ea typeface="+mn-ea"/>
              <a:cs typeface="+mn-cs"/>
            </a:endParaRPr>
          </a:p>
        </p:txBody>
      </p:sp>
      <p:pic>
        <p:nvPicPr>
          <p:cNvPr id="25" name="Grafik 24">
            <a:extLst>
              <a:ext uri="{FF2B5EF4-FFF2-40B4-BE49-F238E27FC236}">
                <a16:creationId xmlns:a16="http://schemas.microsoft.com/office/drawing/2014/main" id="{E6C738D8-67E2-B19A-6010-D75B571CDBA9}"/>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b="2580"/>
          <a:stretch/>
        </p:blipFill>
        <p:spPr>
          <a:xfrm>
            <a:off x="5420611" y="113766"/>
            <a:ext cx="1350778" cy="900749"/>
          </a:xfrm>
          <a:prstGeom prst="rect">
            <a:avLst/>
          </a:prstGeom>
        </p:spPr>
      </p:pic>
    </p:spTree>
    <p:extLst>
      <p:ext uri="{BB962C8B-B14F-4D97-AF65-F5344CB8AC3E}">
        <p14:creationId xmlns:p14="http://schemas.microsoft.com/office/powerpoint/2010/main" val="1466937433"/>
      </p:ext>
    </p:extLst>
  </p:cSld>
  <p:clrMapOvr>
    <a:masterClrMapping/>
  </p:clrMapOvr>
</p:sld>
</file>

<file path=ppt/theme/theme1.xml><?xml version="1.0" encoding="utf-8"?>
<a:theme xmlns:a="http://schemas.openxmlformats.org/drawingml/2006/main" name="1_Office Theme">
  <a:themeElements>
    <a:clrScheme name="CiviMatics">
      <a:dk1>
        <a:sysClr val="windowText" lastClr="000000"/>
      </a:dk1>
      <a:lt1>
        <a:sysClr val="window" lastClr="FFFFFF"/>
      </a:lt1>
      <a:dk2>
        <a:srgbClr val="44546A"/>
      </a:dk2>
      <a:lt2>
        <a:srgbClr val="E7E6E6"/>
      </a:lt2>
      <a:accent1>
        <a:srgbClr val="234BA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iviMatics">
      <a:majorFont>
        <a:latin typeface="Arial"/>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CiviMatics">
  <a:themeElements>
    <a:clrScheme name="CiviMatics">
      <a:dk1>
        <a:srgbClr val="234BA5"/>
      </a:dk1>
      <a:lt1>
        <a:srgbClr val="C5D3F3"/>
      </a:lt1>
      <a:dk2>
        <a:srgbClr val="94AEE8"/>
      </a:dk2>
      <a:lt2>
        <a:srgbClr val="FFFFFF"/>
      </a:lt2>
      <a:accent1>
        <a:srgbClr val="234BA5"/>
      </a:accent1>
      <a:accent2>
        <a:srgbClr val="94AEE8"/>
      </a:accent2>
      <a:accent3>
        <a:srgbClr val="C5D3F3"/>
      </a:accent3>
      <a:accent4>
        <a:srgbClr val="1A387B"/>
      </a:accent4>
      <a:accent5>
        <a:srgbClr val="4472C4"/>
      </a:accent5>
      <a:accent6>
        <a:srgbClr val="112552"/>
      </a:accent6>
      <a:hlink>
        <a:srgbClr val="000000"/>
      </a:hlink>
      <a:folHlink>
        <a:srgbClr val="70AD47"/>
      </a:folHlink>
    </a:clrScheme>
    <a:fontScheme name="CiviMatics">
      <a:majorFont>
        <a:latin typeface="Arial"/>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iviMatics" id="{54A4C87D-A330-4949-90AE-AE502B02C3A3}" vid="{7C61C472-486B-4FD9-B1D8-FD67B7C8350F}"/>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520</Words>
  <Application>Microsoft Office PowerPoint</Application>
  <PresentationFormat>Breitbild</PresentationFormat>
  <Paragraphs>77</Paragraphs>
  <Slides>9</Slides>
  <Notes>6</Notes>
  <HiddenSlides>0</HiddenSlides>
  <MMClips>0</MMClips>
  <ScaleCrop>false</ScaleCrop>
  <HeadingPairs>
    <vt:vector size="6" baseType="variant">
      <vt:variant>
        <vt:lpstr>Verwendete Schriftarten</vt:lpstr>
      </vt:variant>
      <vt:variant>
        <vt:i4>4</vt:i4>
      </vt:variant>
      <vt:variant>
        <vt:lpstr>Design</vt:lpstr>
      </vt:variant>
      <vt:variant>
        <vt:i4>2</vt:i4>
      </vt:variant>
      <vt:variant>
        <vt:lpstr>Folientitel</vt:lpstr>
      </vt:variant>
      <vt:variant>
        <vt:i4>9</vt:i4>
      </vt:variant>
    </vt:vector>
  </HeadingPairs>
  <TitlesOfParts>
    <vt:vector size="15" baseType="lpstr">
      <vt:lpstr>Arial</vt:lpstr>
      <vt:lpstr>Calibri</vt:lpstr>
      <vt:lpstr>Symbol</vt:lpstr>
      <vt:lpstr>Times New Roman</vt:lpstr>
      <vt:lpstr>1_Office Theme</vt:lpstr>
      <vt:lpstr>1_CiviMatics</vt:lpstr>
      <vt:lpstr>Interdisciplinary  Citizenship Education</vt:lpstr>
      <vt:lpstr>PowerPoint-Präsentation</vt:lpstr>
      <vt:lpstr> Mathematical modelling (Maass et al., 2022)</vt:lpstr>
      <vt:lpstr>PowerPoint-Präsentation</vt:lpstr>
      <vt:lpstr>PowerPoint-Präsentation</vt:lpstr>
      <vt:lpstr>PowerPoint-Präsentation</vt:lpstr>
      <vt:lpstr>PowerPoint-Präsentation</vt:lpstr>
      <vt:lpstr>PowerPoint-Präsentation</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Einführung in die Didaktik der Politischen Bildung</dc:title>
  <dc:creator>Bastian</dc:creator>
  <cp:lastModifiedBy>Bastian Vajen</cp:lastModifiedBy>
  <cp:revision>51</cp:revision>
  <dcterms:created xsi:type="dcterms:W3CDTF">2022-04-07T07:53:06Z</dcterms:created>
  <dcterms:modified xsi:type="dcterms:W3CDTF">2023-10-17T11:58:54Z</dcterms:modified>
</cp:coreProperties>
</file>